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2"/>
  </p:notesMasterIdLst>
  <p:sldIdLst>
    <p:sldId id="270" r:id="rId2"/>
    <p:sldId id="256" r:id="rId3"/>
    <p:sldId id="257" r:id="rId4"/>
    <p:sldId id="258" r:id="rId5"/>
    <p:sldId id="261" r:id="rId6"/>
    <p:sldId id="260" r:id="rId7"/>
    <p:sldId id="266" r:id="rId8"/>
    <p:sldId id="265" r:id="rId9"/>
    <p:sldId id="267" r:id="rId10"/>
    <p:sldId id="262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6296"/>
  </p:normalViewPr>
  <p:slideViewPr>
    <p:cSldViewPr snapToGrid="0">
      <p:cViewPr>
        <p:scale>
          <a:sx n="163" d="100"/>
          <a:sy n="163" d="100"/>
        </p:scale>
        <p:origin x="-1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263B1E-BBC9-4113-83CC-86BB4E93676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C36538-3E88-4631-98F0-78DB3C79429E}">
      <dgm:prSet/>
      <dgm:spPr/>
      <dgm:t>
        <a:bodyPr/>
        <a:lstStyle/>
        <a:p>
          <a:r>
            <a:rPr lang="en-US" b="1" i="0" dirty="0" err="1"/>
            <a:t>JobAutoPilot</a:t>
          </a:r>
          <a:r>
            <a:rPr lang="en-US" b="0" i="0" dirty="0"/>
            <a:t> is an intelligent, agent-based system designed to automate the job application process. </a:t>
          </a:r>
          <a:endParaRPr lang="en-US" dirty="0"/>
        </a:p>
      </dgm:t>
    </dgm:pt>
    <dgm:pt modelId="{DD156A29-6DD4-458A-8395-3DD445949916}" type="parTrans" cxnId="{2D52BBB1-C5DA-480D-8EC5-8F68071F44BD}">
      <dgm:prSet/>
      <dgm:spPr/>
      <dgm:t>
        <a:bodyPr/>
        <a:lstStyle/>
        <a:p>
          <a:endParaRPr lang="en-US"/>
        </a:p>
      </dgm:t>
    </dgm:pt>
    <dgm:pt modelId="{65315EAF-7BAE-4582-945C-58521C699F44}" type="sibTrans" cxnId="{2D52BBB1-C5DA-480D-8EC5-8F68071F44BD}">
      <dgm:prSet/>
      <dgm:spPr/>
      <dgm:t>
        <a:bodyPr/>
        <a:lstStyle/>
        <a:p>
          <a:endParaRPr lang="en-US"/>
        </a:p>
      </dgm:t>
    </dgm:pt>
    <dgm:pt modelId="{BB6ADADB-181D-40BE-B413-DB5EF7E97343}">
      <dgm:prSet/>
      <dgm:spPr/>
      <dgm:t>
        <a:bodyPr/>
        <a:lstStyle/>
        <a:p>
          <a:r>
            <a:rPr lang="en-US" b="0" i="0" dirty="0"/>
            <a:t>The system significantly reduces the user's effort, frustration, and the time spent applying for multiple job postings. </a:t>
          </a:r>
          <a:endParaRPr lang="en-US" dirty="0"/>
        </a:p>
      </dgm:t>
    </dgm:pt>
    <dgm:pt modelId="{7DE876BA-A281-4885-B53F-432A5E61DEAA}" type="parTrans" cxnId="{3A56B7AF-B5A0-4A64-BBD0-D94586DE955D}">
      <dgm:prSet/>
      <dgm:spPr/>
      <dgm:t>
        <a:bodyPr/>
        <a:lstStyle/>
        <a:p>
          <a:endParaRPr lang="en-US"/>
        </a:p>
      </dgm:t>
    </dgm:pt>
    <dgm:pt modelId="{2BD159A6-1FD3-4E5E-B8F5-C49D5573654C}" type="sibTrans" cxnId="{3A56B7AF-B5A0-4A64-BBD0-D94586DE955D}">
      <dgm:prSet/>
      <dgm:spPr/>
      <dgm:t>
        <a:bodyPr/>
        <a:lstStyle/>
        <a:p>
          <a:endParaRPr lang="en-US"/>
        </a:p>
      </dgm:t>
    </dgm:pt>
    <dgm:pt modelId="{E654D902-B56F-44F1-B1F4-E5BE0A3B68AC}">
      <dgm:prSet/>
      <dgm:spPr/>
      <dgm:t>
        <a:bodyPr/>
        <a:lstStyle/>
        <a:p>
          <a:r>
            <a:rPr lang="en-US" b="0" i="0" dirty="0"/>
            <a:t>It leverages agentic AI techniques and automation, ensuring personalized, tailored, and high-quality job applications, ultimately increasing the chance of landing interviews. </a:t>
          </a:r>
          <a:endParaRPr lang="en-US" dirty="0"/>
        </a:p>
      </dgm:t>
    </dgm:pt>
    <dgm:pt modelId="{3048B134-38FF-457B-B806-80213EB4FE2A}" type="parTrans" cxnId="{C7851576-3700-439E-90E7-261616225D0E}">
      <dgm:prSet/>
      <dgm:spPr/>
      <dgm:t>
        <a:bodyPr/>
        <a:lstStyle/>
        <a:p>
          <a:endParaRPr lang="en-US"/>
        </a:p>
      </dgm:t>
    </dgm:pt>
    <dgm:pt modelId="{58BF02A9-B900-4047-A984-C54F8421880D}" type="sibTrans" cxnId="{C7851576-3700-439E-90E7-261616225D0E}">
      <dgm:prSet/>
      <dgm:spPr/>
      <dgm:t>
        <a:bodyPr/>
        <a:lstStyle/>
        <a:p>
          <a:endParaRPr lang="en-US"/>
        </a:p>
      </dgm:t>
    </dgm:pt>
    <dgm:pt modelId="{1EC7C244-3086-0F49-8339-6EABA7045092}" type="pres">
      <dgm:prSet presAssocID="{CC263B1E-BBC9-4113-83CC-86BB4E936761}" presName="linear" presStyleCnt="0">
        <dgm:presLayoutVars>
          <dgm:animLvl val="lvl"/>
          <dgm:resizeHandles val="exact"/>
        </dgm:presLayoutVars>
      </dgm:prSet>
      <dgm:spPr/>
    </dgm:pt>
    <dgm:pt modelId="{3D58F061-EAFB-254B-BC9B-25E2085FBE0D}" type="pres">
      <dgm:prSet presAssocID="{CEC36538-3E88-4631-98F0-78DB3C79429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D7F7227-3A99-0D42-BFF1-62B771EA1922}" type="pres">
      <dgm:prSet presAssocID="{65315EAF-7BAE-4582-945C-58521C699F44}" presName="spacer" presStyleCnt="0"/>
      <dgm:spPr/>
    </dgm:pt>
    <dgm:pt modelId="{B5118E47-D20E-AD46-A68B-831BE3B7ACE5}" type="pres">
      <dgm:prSet presAssocID="{BB6ADADB-181D-40BE-B413-DB5EF7E9734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E6F5146-8233-0344-B9B4-082A877060BF}" type="pres">
      <dgm:prSet presAssocID="{2BD159A6-1FD3-4E5E-B8F5-C49D5573654C}" presName="spacer" presStyleCnt="0"/>
      <dgm:spPr/>
    </dgm:pt>
    <dgm:pt modelId="{8C46916D-D9A6-7D4A-B69B-37AAA2B83BE3}" type="pres">
      <dgm:prSet presAssocID="{E654D902-B56F-44F1-B1F4-E5BE0A3B68A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9742951-FAB5-B541-A686-DCC2200ADCF7}" type="presOf" srcId="{CEC36538-3E88-4631-98F0-78DB3C79429E}" destId="{3D58F061-EAFB-254B-BC9B-25E2085FBE0D}" srcOrd="0" destOrd="0" presId="urn:microsoft.com/office/officeart/2005/8/layout/vList2"/>
    <dgm:cxn modelId="{1EC35B68-B9AF-6845-BAAD-9D602232C965}" type="presOf" srcId="{BB6ADADB-181D-40BE-B413-DB5EF7E97343}" destId="{B5118E47-D20E-AD46-A68B-831BE3B7ACE5}" srcOrd="0" destOrd="0" presId="urn:microsoft.com/office/officeart/2005/8/layout/vList2"/>
    <dgm:cxn modelId="{C7851576-3700-439E-90E7-261616225D0E}" srcId="{CC263B1E-BBC9-4113-83CC-86BB4E936761}" destId="{E654D902-B56F-44F1-B1F4-E5BE0A3B68AC}" srcOrd="2" destOrd="0" parTransId="{3048B134-38FF-457B-B806-80213EB4FE2A}" sibTransId="{58BF02A9-B900-4047-A984-C54F8421880D}"/>
    <dgm:cxn modelId="{2AAD817F-9AD0-CA4A-9B16-11E1413E2D97}" type="presOf" srcId="{E654D902-B56F-44F1-B1F4-E5BE0A3B68AC}" destId="{8C46916D-D9A6-7D4A-B69B-37AAA2B83BE3}" srcOrd="0" destOrd="0" presId="urn:microsoft.com/office/officeart/2005/8/layout/vList2"/>
    <dgm:cxn modelId="{3A56B7AF-B5A0-4A64-BBD0-D94586DE955D}" srcId="{CC263B1E-BBC9-4113-83CC-86BB4E936761}" destId="{BB6ADADB-181D-40BE-B413-DB5EF7E97343}" srcOrd="1" destOrd="0" parTransId="{7DE876BA-A281-4885-B53F-432A5E61DEAA}" sibTransId="{2BD159A6-1FD3-4E5E-B8F5-C49D5573654C}"/>
    <dgm:cxn modelId="{2D52BBB1-C5DA-480D-8EC5-8F68071F44BD}" srcId="{CC263B1E-BBC9-4113-83CC-86BB4E936761}" destId="{CEC36538-3E88-4631-98F0-78DB3C79429E}" srcOrd="0" destOrd="0" parTransId="{DD156A29-6DD4-458A-8395-3DD445949916}" sibTransId="{65315EAF-7BAE-4582-945C-58521C699F44}"/>
    <dgm:cxn modelId="{079CCDE9-F6C6-8648-B041-53DFEDF2078B}" type="presOf" srcId="{CC263B1E-BBC9-4113-83CC-86BB4E936761}" destId="{1EC7C244-3086-0F49-8339-6EABA7045092}" srcOrd="0" destOrd="0" presId="urn:microsoft.com/office/officeart/2005/8/layout/vList2"/>
    <dgm:cxn modelId="{B1EDE67B-0D60-7D4A-9A9B-C77ABF408998}" type="presParOf" srcId="{1EC7C244-3086-0F49-8339-6EABA7045092}" destId="{3D58F061-EAFB-254B-BC9B-25E2085FBE0D}" srcOrd="0" destOrd="0" presId="urn:microsoft.com/office/officeart/2005/8/layout/vList2"/>
    <dgm:cxn modelId="{F3962758-EEB5-3A40-8DC1-5561E175CC38}" type="presParOf" srcId="{1EC7C244-3086-0F49-8339-6EABA7045092}" destId="{AD7F7227-3A99-0D42-BFF1-62B771EA1922}" srcOrd="1" destOrd="0" presId="urn:microsoft.com/office/officeart/2005/8/layout/vList2"/>
    <dgm:cxn modelId="{CF537CDA-BAAF-B74E-87A8-BCFB78B6BAC5}" type="presParOf" srcId="{1EC7C244-3086-0F49-8339-6EABA7045092}" destId="{B5118E47-D20E-AD46-A68B-831BE3B7ACE5}" srcOrd="2" destOrd="0" presId="urn:microsoft.com/office/officeart/2005/8/layout/vList2"/>
    <dgm:cxn modelId="{3B7F400D-3683-D74D-A1B2-DC382AFC1D57}" type="presParOf" srcId="{1EC7C244-3086-0F49-8339-6EABA7045092}" destId="{3E6F5146-8233-0344-B9B4-082A877060BF}" srcOrd="3" destOrd="0" presId="urn:microsoft.com/office/officeart/2005/8/layout/vList2"/>
    <dgm:cxn modelId="{C132F1C2-84CC-5044-AB83-D2C97116ED03}" type="presParOf" srcId="{1EC7C244-3086-0F49-8339-6EABA7045092}" destId="{8C46916D-D9A6-7D4A-B69B-37AAA2B83BE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5088DC-9929-42C4-9623-D6F8E3CDC856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F12103-9362-4404-B3A3-DFDDB57BE10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65 % of job seekers already use AI tools in their search, and 66 % of hiring managers are comfortable receiving AI-generated applications.</a:t>
          </a:r>
          <a:endParaRPr lang="en-US"/>
        </a:p>
      </dgm:t>
    </dgm:pt>
    <dgm:pt modelId="{06844730-3994-41F8-99FD-92C3FB179D5B}" type="parTrans" cxnId="{F61869AE-FF42-49FC-ADF1-3DE2CDFF23FB}">
      <dgm:prSet/>
      <dgm:spPr/>
      <dgm:t>
        <a:bodyPr/>
        <a:lstStyle/>
        <a:p>
          <a:endParaRPr lang="en-US"/>
        </a:p>
      </dgm:t>
    </dgm:pt>
    <dgm:pt modelId="{CF35F4FC-1A45-4104-A848-74861B4B2BD9}" type="sibTrans" cxnId="{F61869AE-FF42-49FC-ADF1-3DE2CDFF23FB}">
      <dgm:prSet/>
      <dgm:spPr/>
      <dgm:t>
        <a:bodyPr/>
        <a:lstStyle/>
        <a:p>
          <a:endParaRPr lang="en-US"/>
        </a:p>
      </dgm:t>
    </dgm:pt>
    <dgm:pt modelId="{DE7A8909-8EF9-420A-8D87-DB3DBADDD6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The AI-recruitment software market will almost double—from ≈ $0.6 B in 2023 to $1 B+ by 2032 (≈ 7 % CAGR).</a:t>
          </a:r>
          <a:endParaRPr lang="en-US"/>
        </a:p>
      </dgm:t>
    </dgm:pt>
    <dgm:pt modelId="{B2F94D9A-2B04-40A9-AF76-5D58075C4400}" type="parTrans" cxnId="{CACCC040-2D7D-4B4E-9B3D-807B887142EF}">
      <dgm:prSet/>
      <dgm:spPr/>
      <dgm:t>
        <a:bodyPr/>
        <a:lstStyle/>
        <a:p>
          <a:endParaRPr lang="en-US"/>
        </a:p>
      </dgm:t>
    </dgm:pt>
    <dgm:pt modelId="{4F809DAE-3B30-4749-9EA8-421E646BC16D}" type="sibTrans" cxnId="{CACCC040-2D7D-4B4E-9B3D-807B887142EF}">
      <dgm:prSet/>
      <dgm:spPr/>
      <dgm:t>
        <a:bodyPr/>
        <a:lstStyle/>
        <a:p>
          <a:endParaRPr lang="en-US"/>
        </a:p>
      </dgm:t>
    </dgm:pt>
    <dgm:pt modelId="{9A7B3210-25CB-4E6E-8D49-6D82E4E13B3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Applicants spend an average 11 hours every week job-hunting—nearly a part-time job in itself.</a:t>
          </a:r>
          <a:endParaRPr lang="en-US"/>
        </a:p>
      </dgm:t>
    </dgm:pt>
    <dgm:pt modelId="{68A3972E-0E3A-4BCA-BDA8-40052627DF9D}" type="parTrans" cxnId="{2BDA21B8-42D4-46FB-97AD-2AB0E11B556B}">
      <dgm:prSet/>
      <dgm:spPr/>
      <dgm:t>
        <a:bodyPr/>
        <a:lstStyle/>
        <a:p>
          <a:endParaRPr lang="en-US"/>
        </a:p>
      </dgm:t>
    </dgm:pt>
    <dgm:pt modelId="{5CEE6C69-6516-426C-8B28-F7FFBECB9CCA}" type="sibTrans" cxnId="{2BDA21B8-42D4-46FB-97AD-2AB0E11B556B}">
      <dgm:prSet/>
      <dgm:spPr/>
      <dgm:t>
        <a:bodyPr/>
        <a:lstStyle/>
        <a:p>
          <a:endParaRPr lang="en-US"/>
        </a:p>
      </dgm:t>
    </dgm:pt>
    <dgm:pt modelId="{BC7995C1-D58C-411A-88EA-F47B72012E2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dirty="0"/>
            <a:t>In 2025 it takes 200 + applications to land one offer on average, underscoring the need for scalable, quality automation.</a:t>
          </a:r>
          <a:endParaRPr lang="en-US" dirty="0"/>
        </a:p>
      </dgm:t>
    </dgm:pt>
    <dgm:pt modelId="{9AD3CCE0-B600-4386-842A-D6EC3682DE8E}" type="parTrans" cxnId="{7541A523-9F69-4DE3-970A-91F149A1F20C}">
      <dgm:prSet/>
      <dgm:spPr/>
      <dgm:t>
        <a:bodyPr/>
        <a:lstStyle/>
        <a:p>
          <a:endParaRPr lang="en-US"/>
        </a:p>
      </dgm:t>
    </dgm:pt>
    <dgm:pt modelId="{3A2C198F-8E06-46E8-AD1C-1A8BA51F2342}" type="sibTrans" cxnId="{7541A523-9F69-4DE3-970A-91F149A1F20C}">
      <dgm:prSet/>
      <dgm:spPr/>
      <dgm:t>
        <a:bodyPr/>
        <a:lstStyle/>
        <a:p>
          <a:endParaRPr lang="en-US"/>
        </a:p>
      </dgm:t>
    </dgm:pt>
    <dgm:pt modelId="{25D6AE80-62A1-4CDD-83C9-7AB9234A0245}" type="pres">
      <dgm:prSet presAssocID="{155088DC-9929-42C4-9623-D6F8E3CDC856}" presName="root" presStyleCnt="0">
        <dgm:presLayoutVars>
          <dgm:dir/>
          <dgm:resizeHandles val="exact"/>
        </dgm:presLayoutVars>
      </dgm:prSet>
      <dgm:spPr/>
    </dgm:pt>
    <dgm:pt modelId="{079486AA-49A3-48BE-BB68-7D023841DA9E}" type="pres">
      <dgm:prSet presAssocID="{63F12103-9362-4404-B3A3-DFDDB57BE102}" presName="compNode" presStyleCnt="0"/>
      <dgm:spPr/>
    </dgm:pt>
    <dgm:pt modelId="{B06A64FC-7631-4C4F-B904-3AA667504797}" type="pres">
      <dgm:prSet presAssocID="{63F12103-9362-4404-B3A3-DFDDB57BE10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4F0FDD3D-E2FD-4CFC-BAAE-E4BAACCA4543}" type="pres">
      <dgm:prSet presAssocID="{63F12103-9362-4404-B3A3-DFDDB57BE102}" presName="spaceRect" presStyleCnt="0"/>
      <dgm:spPr/>
    </dgm:pt>
    <dgm:pt modelId="{1D92B1F2-FE21-4386-939A-FB97C14D87B0}" type="pres">
      <dgm:prSet presAssocID="{63F12103-9362-4404-B3A3-DFDDB57BE102}" presName="textRect" presStyleLbl="revTx" presStyleIdx="0" presStyleCnt="4">
        <dgm:presLayoutVars>
          <dgm:chMax val="1"/>
          <dgm:chPref val="1"/>
        </dgm:presLayoutVars>
      </dgm:prSet>
      <dgm:spPr/>
    </dgm:pt>
    <dgm:pt modelId="{7016F459-21E3-4703-AB0B-9BCF0F7E456D}" type="pres">
      <dgm:prSet presAssocID="{CF35F4FC-1A45-4104-A848-74861B4B2BD9}" presName="sibTrans" presStyleCnt="0"/>
      <dgm:spPr/>
    </dgm:pt>
    <dgm:pt modelId="{B9361DD6-4E4F-4ADE-811C-CC9AA5EECD2E}" type="pres">
      <dgm:prSet presAssocID="{DE7A8909-8EF9-420A-8D87-DB3DBADDD66C}" presName="compNode" presStyleCnt="0"/>
      <dgm:spPr/>
    </dgm:pt>
    <dgm:pt modelId="{F34FC992-2D0A-44A9-BB6B-36466B0783C1}" type="pres">
      <dgm:prSet presAssocID="{DE7A8909-8EF9-420A-8D87-DB3DBADDD66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EA7D716A-958C-41DE-B9C7-63ED9BD6AC45}" type="pres">
      <dgm:prSet presAssocID="{DE7A8909-8EF9-420A-8D87-DB3DBADDD66C}" presName="spaceRect" presStyleCnt="0"/>
      <dgm:spPr/>
    </dgm:pt>
    <dgm:pt modelId="{38955EF9-D569-4AF0-94AD-B314548599B8}" type="pres">
      <dgm:prSet presAssocID="{DE7A8909-8EF9-420A-8D87-DB3DBADDD66C}" presName="textRect" presStyleLbl="revTx" presStyleIdx="1" presStyleCnt="4">
        <dgm:presLayoutVars>
          <dgm:chMax val="1"/>
          <dgm:chPref val="1"/>
        </dgm:presLayoutVars>
      </dgm:prSet>
      <dgm:spPr/>
    </dgm:pt>
    <dgm:pt modelId="{19C08039-1BF3-407C-BE90-56DD79E0EAD4}" type="pres">
      <dgm:prSet presAssocID="{4F809DAE-3B30-4749-9EA8-421E646BC16D}" presName="sibTrans" presStyleCnt="0"/>
      <dgm:spPr/>
    </dgm:pt>
    <dgm:pt modelId="{719F0DED-8F9B-4B1A-920C-8CAB5F32984F}" type="pres">
      <dgm:prSet presAssocID="{9A7B3210-25CB-4E6E-8D49-6D82E4E13B36}" presName="compNode" presStyleCnt="0"/>
      <dgm:spPr/>
    </dgm:pt>
    <dgm:pt modelId="{A1CAEED4-44CA-467F-BBAD-891C213307FE}" type="pres">
      <dgm:prSet presAssocID="{9A7B3210-25CB-4E6E-8D49-6D82E4E13B36}" presName="iconRect" presStyleLbl="node1" presStyleIdx="2" presStyleCnt="4" custLinFactNeighborY="3672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ploma Roll"/>
        </a:ext>
      </dgm:extLst>
    </dgm:pt>
    <dgm:pt modelId="{4D6EFFA6-4490-47D4-8FE0-0064C98DAA2D}" type="pres">
      <dgm:prSet presAssocID="{9A7B3210-25CB-4E6E-8D49-6D82E4E13B36}" presName="spaceRect" presStyleCnt="0"/>
      <dgm:spPr/>
    </dgm:pt>
    <dgm:pt modelId="{35C1C7A3-5489-438C-A6BE-17DAE382A45A}" type="pres">
      <dgm:prSet presAssocID="{9A7B3210-25CB-4E6E-8D49-6D82E4E13B36}" presName="textRect" presStyleLbl="revTx" presStyleIdx="2" presStyleCnt="4">
        <dgm:presLayoutVars>
          <dgm:chMax val="1"/>
          <dgm:chPref val="1"/>
        </dgm:presLayoutVars>
      </dgm:prSet>
      <dgm:spPr/>
    </dgm:pt>
    <dgm:pt modelId="{7A2EADBC-9E0D-431B-B063-7E55B957CC8C}" type="pres">
      <dgm:prSet presAssocID="{5CEE6C69-6516-426C-8B28-F7FFBECB9CCA}" presName="sibTrans" presStyleCnt="0"/>
      <dgm:spPr/>
    </dgm:pt>
    <dgm:pt modelId="{ED9E9926-7750-4FB3-9D68-8B92063B1395}" type="pres">
      <dgm:prSet presAssocID="{BC7995C1-D58C-411A-88EA-F47B72012E21}" presName="compNode" presStyleCnt="0"/>
      <dgm:spPr/>
    </dgm:pt>
    <dgm:pt modelId="{711BB42C-2C7A-4081-9C13-94F75404DDBB}" type="pres">
      <dgm:prSet presAssocID="{BC7995C1-D58C-411A-88EA-F47B72012E2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actory"/>
        </a:ext>
      </dgm:extLst>
    </dgm:pt>
    <dgm:pt modelId="{3C841E8C-322B-42E5-A646-4BEE38440CAA}" type="pres">
      <dgm:prSet presAssocID="{BC7995C1-D58C-411A-88EA-F47B72012E21}" presName="spaceRect" presStyleCnt="0"/>
      <dgm:spPr/>
    </dgm:pt>
    <dgm:pt modelId="{B8DABE68-4DE0-4BF9-9200-3BF33DF3091F}" type="pres">
      <dgm:prSet presAssocID="{BC7995C1-D58C-411A-88EA-F47B72012E21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541A523-9F69-4DE3-970A-91F149A1F20C}" srcId="{155088DC-9929-42C4-9623-D6F8E3CDC856}" destId="{BC7995C1-D58C-411A-88EA-F47B72012E21}" srcOrd="3" destOrd="0" parTransId="{9AD3CCE0-B600-4386-842A-D6EC3682DE8E}" sibTransId="{3A2C198F-8E06-46E8-AD1C-1A8BA51F2342}"/>
    <dgm:cxn modelId="{CACCC040-2D7D-4B4E-9B3D-807B887142EF}" srcId="{155088DC-9929-42C4-9623-D6F8E3CDC856}" destId="{DE7A8909-8EF9-420A-8D87-DB3DBADDD66C}" srcOrd="1" destOrd="0" parTransId="{B2F94D9A-2B04-40A9-AF76-5D58075C4400}" sibTransId="{4F809DAE-3B30-4749-9EA8-421E646BC16D}"/>
    <dgm:cxn modelId="{EEA89946-0D83-4383-8CF7-F7BBF2B45F58}" type="presOf" srcId="{BC7995C1-D58C-411A-88EA-F47B72012E21}" destId="{B8DABE68-4DE0-4BF9-9200-3BF33DF3091F}" srcOrd="0" destOrd="0" presId="urn:microsoft.com/office/officeart/2018/2/layout/IconLabelList"/>
    <dgm:cxn modelId="{C655E44F-3A0C-493B-A8E3-574A8DE437D9}" type="presOf" srcId="{9A7B3210-25CB-4E6E-8D49-6D82E4E13B36}" destId="{35C1C7A3-5489-438C-A6BE-17DAE382A45A}" srcOrd="0" destOrd="0" presId="urn:microsoft.com/office/officeart/2018/2/layout/IconLabelList"/>
    <dgm:cxn modelId="{8AB81257-830D-4445-8703-AB8D7C4912C5}" type="presOf" srcId="{63F12103-9362-4404-B3A3-DFDDB57BE102}" destId="{1D92B1F2-FE21-4386-939A-FB97C14D87B0}" srcOrd="0" destOrd="0" presId="urn:microsoft.com/office/officeart/2018/2/layout/IconLabelList"/>
    <dgm:cxn modelId="{82B73264-2EC6-4950-8FD5-65C47E85D827}" type="presOf" srcId="{155088DC-9929-42C4-9623-D6F8E3CDC856}" destId="{25D6AE80-62A1-4CDD-83C9-7AB9234A0245}" srcOrd="0" destOrd="0" presId="urn:microsoft.com/office/officeart/2018/2/layout/IconLabelList"/>
    <dgm:cxn modelId="{F61869AE-FF42-49FC-ADF1-3DE2CDFF23FB}" srcId="{155088DC-9929-42C4-9623-D6F8E3CDC856}" destId="{63F12103-9362-4404-B3A3-DFDDB57BE102}" srcOrd="0" destOrd="0" parTransId="{06844730-3994-41F8-99FD-92C3FB179D5B}" sibTransId="{CF35F4FC-1A45-4104-A848-74861B4B2BD9}"/>
    <dgm:cxn modelId="{2BDA21B8-42D4-46FB-97AD-2AB0E11B556B}" srcId="{155088DC-9929-42C4-9623-D6F8E3CDC856}" destId="{9A7B3210-25CB-4E6E-8D49-6D82E4E13B36}" srcOrd="2" destOrd="0" parTransId="{68A3972E-0E3A-4BCA-BDA8-40052627DF9D}" sibTransId="{5CEE6C69-6516-426C-8B28-F7FFBECB9CCA}"/>
    <dgm:cxn modelId="{B38523BF-015F-4996-ACFD-8D0C6614A6FE}" type="presOf" srcId="{DE7A8909-8EF9-420A-8D87-DB3DBADDD66C}" destId="{38955EF9-D569-4AF0-94AD-B314548599B8}" srcOrd="0" destOrd="0" presId="urn:microsoft.com/office/officeart/2018/2/layout/IconLabelList"/>
    <dgm:cxn modelId="{B8BA445A-87BF-40D1-879A-FD4E26439B77}" type="presParOf" srcId="{25D6AE80-62A1-4CDD-83C9-7AB9234A0245}" destId="{079486AA-49A3-48BE-BB68-7D023841DA9E}" srcOrd="0" destOrd="0" presId="urn:microsoft.com/office/officeart/2018/2/layout/IconLabelList"/>
    <dgm:cxn modelId="{46EBADB8-E85D-4C0F-B7A6-DB83B5760081}" type="presParOf" srcId="{079486AA-49A3-48BE-BB68-7D023841DA9E}" destId="{B06A64FC-7631-4C4F-B904-3AA667504797}" srcOrd="0" destOrd="0" presId="urn:microsoft.com/office/officeart/2018/2/layout/IconLabelList"/>
    <dgm:cxn modelId="{3FA25FEC-CC75-41D2-BEC8-67AFB0CE89A4}" type="presParOf" srcId="{079486AA-49A3-48BE-BB68-7D023841DA9E}" destId="{4F0FDD3D-E2FD-4CFC-BAAE-E4BAACCA4543}" srcOrd="1" destOrd="0" presId="urn:microsoft.com/office/officeart/2018/2/layout/IconLabelList"/>
    <dgm:cxn modelId="{DF0D9D4D-50FB-4F7B-AF93-075914C87D18}" type="presParOf" srcId="{079486AA-49A3-48BE-BB68-7D023841DA9E}" destId="{1D92B1F2-FE21-4386-939A-FB97C14D87B0}" srcOrd="2" destOrd="0" presId="urn:microsoft.com/office/officeart/2018/2/layout/IconLabelList"/>
    <dgm:cxn modelId="{F9CE5C0D-1D85-4F5C-B9C8-AD21C5676C32}" type="presParOf" srcId="{25D6AE80-62A1-4CDD-83C9-7AB9234A0245}" destId="{7016F459-21E3-4703-AB0B-9BCF0F7E456D}" srcOrd="1" destOrd="0" presId="urn:microsoft.com/office/officeart/2018/2/layout/IconLabelList"/>
    <dgm:cxn modelId="{2A01DEA6-18A3-45DF-9D5C-D7A44E9CCF99}" type="presParOf" srcId="{25D6AE80-62A1-4CDD-83C9-7AB9234A0245}" destId="{B9361DD6-4E4F-4ADE-811C-CC9AA5EECD2E}" srcOrd="2" destOrd="0" presId="urn:microsoft.com/office/officeart/2018/2/layout/IconLabelList"/>
    <dgm:cxn modelId="{1A5D6C5E-EF85-4FAE-9F7D-599D3EF702E9}" type="presParOf" srcId="{B9361DD6-4E4F-4ADE-811C-CC9AA5EECD2E}" destId="{F34FC992-2D0A-44A9-BB6B-36466B0783C1}" srcOrd="0" destOrd="0" presId="urn:microsoft.com/office/officeart/2018/2/layout/IconLabelList"/>
    <dgm:cxn modelId="{377A68F2-BDA3-45D6-86F8-A18097C20647}" type="presParOf" srcId="{B9361DD6-4E4F-4ADE-811C-CC9AA5EECD2E}" destId="{EA7D716A-958C-41DE-B9C7-63ED9BD6AC45}" srcOrd="1" destOrd="0" presId="urn:microsoft.com/office/officeart/2018/2/layout/IconLabelList"/>
    <dgm:cxn modelId="{C9A925D7-C94E-4416-88C0-82360B7E4EF9}" type="presParOf" srcId="{B9361DD6-4E4F-4ADE-811C-CC9AA5EECD2E}" destId="{38955EF9-D569-4AF0-94AD-B314548599B8}" srcOrd="2" destOrd="0" presId="urn:microsoft.com/office/officeart/2018/2/layout/IconLabelList"/>
    <dgm:cxn modelId="{91DDBE6D-8F9E-494B-8EB2-E129CD3E3CC9}" type="presParOf" srcId="{25D6AE80-62A1-4CDD-83C9-7AB9234A0245}" destId="{19C08039-1BF3-407C-BE90-56DD79E0EAD4}" srcOrd="3" destOrd="0" presId="urn:microsoft.com/office/officeart/2018/2/layout/IconLabelList"/>
    <dgm:cxn modelId="{9B401FB8-A812-4FEE-B213-54DC05E56FA9}" type="presParOf" srcId="{25D6AE80-62A1-4CDD-83C9-7AB9234A0245}" destId="{719F0DED-8F9B-4B1A-920C-8CAB5F32984F}" srcOrd="4" destOrd="0" presId="urn:microsoft.com/office/officeart/2018/2/layout/IconLabelList"/>
    <dgm:cxn modelId="{D2DD0CEF-3F25-4AA7-B58D-20E3604F2E54}" type="presParOf" srcId="{719F0DED-8F9B-4B1A-920C-8CAB5F32984F}" destId="{A1CAEED4-44CA-467F-BBAD-891C213307FE}" srcOrd="0" destOrd="0" presId="urn:microsoft.com/office/officeart/2018/2/layout/IconLabelList"/>
    <dgm:cxn modelId="{A82F01EF-C9FC-4BB6-B3BE-631C63658D46}" type="presParOf" srcId="{719F0DED-8F9B-4B1A-920C-8CAB5F32984F}" destId="{4D6EFFA6-4490-47D4-8FE0-0064C98DAA2D}" srcOrd="1" destOrd="0" presId="urn:microsoft.com/office/officeart/2018/2/layout/IconLabelList"/>
    <dgm:cxn modelId="{6782E6D0-150B-4CE9-AFB9-B7787AD8DE74}" type="presParOf" srcId="{719F0DED-8F9B-4B1A-920C-8CAB5F32984F}" destId="{35C1C7A3-5489-438C-A6BE-17DAE382A45A}" srcOrd="2" destOrd="0" presId="urn:microsoft.com/office/officeart/2018/2/layout/IconLabelList"/>
    <dgm:cxn modelId="{8DFA7582-3069-4D30-949C-998DCD0451C3}" type="presParOf" srcId="{25D6AE80-62A1-4CDD-83C9-7AB9234A0245}" destId="{7A2EADBC-9E0D-431B-B063-7E55B957CC8C}" srcOrd="5" destOrd="0" presId="urn:microsoft.com/office/officeart/2018/2/layout/IconLabelList"/>
    <dgm:cxn modelId="{D8E40507-63CC-4E80-9B57-EDA0AD6A4A92}" type="presParOf" srcId="{25D6AE80-62A1-4CDD-83C9-7AB9234A0245}" destId="{ED9E9926-7750-4FB3-9D68-8B92063B1395}" srcOrd="6" destOrd="0" presId="urn:microsoft.com/office/officeart/2018/2/layout/IconLabelList"/>
    <dgm:cxn modelId="{C4BFD70B-2DDC-4FCD-978F-DCC0F60C44D6}" type="presParOf" srcId="{ED9E9926-7750-4FB3-9D68-8B92063B1395}" destId="{711BB42C-2C7A-4081-9C13-94F75404DDBB}" srcOrd="0" destOrd="0" presId="urn:microsoft.com/office/officeart/2018/2/layout/IconLabelList"/>
    <dgm:cxn modelId="{4784D271-C172-4ACE-84D7-A219F7BFF917}" type="presParOf" srcId="{ED9E9926-7750-4FB3-9D68-8B92063B1395}" destId="{3C841E8C-322B-42E5-A646-4BEE38440CAA}" srcOrd="1" destOrd="0" presId="urn:microsoft.com/office/officeart/2018/2/layout/IconLabelList"/>
    <dgm:cxn modelId="{0684D44C-7C10-4E50-8308-DD51C942A1DB}" type="presParOf" srcId="{ED9E9926-7750-4FB3-9D68-8B92063B1395}" destId="{B8DABE68-4DE0-4BF9-9200-3BF33DF3091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091E06-7DE7-0C4A-AC2D-9E9D78E47267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F2127A-74F0-1245-BEB8-A60B7ACA9C3F}" type="pres">
      <dgm:prSet presAssocID="{00091E06-7DE7-0C4A-AC2D-9E9D78E47267}" presName="diagram" presStyleCnt="0">
        <dgm:presLayoutVars>
          <dgm:dir/>
          <dgm:resizeHandles val="exact"/>
        </dgm:presLayoutVars>
      </dgm:prSet>
      <dgm:spPr/>
    </dgm:pt>
  </dgm:ptLst>
  <dgm:cxnLst>
    <dgm:cxn modelId="{10FBBB58-852F-054D-A9AB-DB4CA05174C7}" type="presOf" srcId="{00091E06-7DE7-0C4A-AC2D-9E9D78E47267}" destId="{3BF2127A-74F0-1245-BEB8-A60B7ACA9C3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CAF2B78-D15E-5A4D-BE7A-48585ADA041E}" type="doc">
      <dgm:prSet loTypeId="urn:microsoft.com/office/officeart/2005/8/layout/cycle6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4B67265-9551-7144-B6E9-3DF507DE6444}">
      <dgm:prSet phldrT="[Text]"/>
      <dgm:spPr/>
      <dgm:t>
        <a:bodyPr/>
        <a:lstStyle/>
        <a:p>
          <a:r>
            <a:rPr lang="en-US" b="1" i="0" strike="noStrike" cap="none">
              <a:latin typeface="Times New Roman" panose="02020603050405020304" pitchFamily="18" charset="0"/>
              <a:cs typeface="Times New Roman" panose="02020603050405020304" pitchFamily="18" charset="0"/>
            </a:rPr>
            <a:t>Frontend (React, Next.js, TailwindCSS</a:t>
          </a:r>
          <a:endParaRPr lang="en-US" dirty="0"/>
        </a:p>
      </dgm:t>
    </dgm:pt>
    <dgm:pt modelId="{5FEEEF1E-FB43-6241-8F9E-7C24A3E3C122}" type="parTrans" cxnId="{84AA2396-5E41-1445-B2DB-DBC51A8ABE3A}">
      <dgm:prSet/>
      <dgm:spPr/>
      <dgm:t>
        <a:bodyPr/>
        <a:lstStyle/>
        <a:p>
          <a:endParaRPr lang="en-US"/>
        </a:p>
      </dgm:t>
    </dgm:pt>
    <dgm:pt modelId="{FD4F92DC-F71B-2C43-B6FC-CA748360B32A}" type="sibTrans" cxnId="{84AA2396-5E41-1445-B2DB-DBC51A8ABE3A}">
      <dgm:prSet/>
      <dgm:spPr/>
      <dgm:t>
        <a:bodyPr/>
        <a:lstStyle/>
        <a:p>
          <a:endParaRPr lang="en-US"/>
        </a:p>
      </dgm:t>
    </dgm:pt>
    <dgm:pt modelId="{6B24E189-9510-B447-9889-ED0161EE363D}">
      <dgm:prSet phldrT="[Text]"/>
      <dgm:spPr/>
      <dgm:t>
        <a:bodyPr/>
        <a:lstStyle/>
        <a:p>
          <a:r>
            <a:rPr lang="en-US" b="0" i="0" u="none" strike="noStrike" cap="none">
              <a:latin typeface="Times New Roman" panose="02020603050405020304" pitchFamily="18" charset="0"/>
              <a:cs typeface="Times New Roman" panose="02020603050405020304" pitchFamily="18" charset="0"/>
            </a:rPr>
            <a:t>Upload resumes, certificates, recommendations</a:t>
          </a:r>
          <a:endParaRPr lang="en-US" dirty="0"/>
        </a:p>
      </dgm:t>
    </dgm:pt>
    <dgm:pt modelId="{932C6D3B-F4C3-764F-B26D-D724743FF5D0}" type="parTrans" cxnId="{DFDF5843-886A-A445-8611-13B3924199A8}">
      <dgm:prSet/>
      <dgm:spPr/>
      <dgm:t>
        <a:bodyPr/>
        <a:lstStyle/>
        <a:p>
          <a:endParaRPr lang="en-US"/>
        </a:p>
      </dgm:t>
    </dgm:pt>
    <dgm:pt modelId="{0CA89B1B-D288-C84F-B212-D09A882E6760}" type="sibTrans" cxnId="{DFDF5843-886A-A445-8611-13B3924199A8}">
      <dgm:prSet/>
      <dgm:spPr/>
      <dgm:t>
        <a:bodyPr/>
        <a:lstStyle/>
        <a:p>
          <a:endParaRPr lang="en-US"/>
        </a:p>
      </dgm:t>
    </dgm:pt>
    <dgm:pt modelId="{CDCB5E88-8FEC-6747-8DEB-AA380B93C280}">
      <dgm:prSet phldrT="[Text]"/>
      <dgm:spPr/>
      <dgm:t>
        <a:bodyPr/>
        <a:lstStyle/>
        <a:p>
          <a:r>
            <a:rPr lang="en-US" b="1" i="0" strike="noStrike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Backend (Python, </a:t>
          </a:r>
          <a:r>
            <a:rPr lang="en-US" b="1" i="0" strike="noStrike" cap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FastAPI</a:t>
          </a:r>
          <a:r>
            <a:rPr lang="en-US" b="1" i="0" strike="noStrike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b="1" i="0" strike="noStrike" cap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CrewAI</a:t>
          </a:r>
          <a:r>
            <a:rPr lang="en-US" b="1" i="0" strike="noStrike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b="1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en-US" b="1" i="0" strike="noStrike" cap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roq</a:t>
          </a:r>
          <a:r>
            <a:rPr lang="en-US" b="1" i="0" strike="noStrike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b="1" i="0" strike="noStrike" cap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Api</a:t>
          </a:r>
          <a:r>
            <a:rPr lang="en-US" b="1" i="0" strike="noStrike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en-US" dirty="0"/>
        </a:p>
      </dgm:t>
    </dgm:pt>
    <dgm:pt modelId="{2A08D787-DDF4-9B45-A3C8-69E022271F42}" type="parTrans" cxnId="{B96637FB-3DAD-9846-8CC6-34ECBCB67DAB}">
      <dgm:prSet/>
      <dgm:spPr/>
      <dgm:t>
        <a:bodyPr/>
        <a:lstStyle/>
        <a:p>
          <a:endParaRPr lang="en-US"/>
        </a:p>
      </dgm:t>
    </dgm:pt>
    <dgm:pt modelId="{24027E69-6D72-EC4A-8F97-453F4338CA07}" type="sibTrans" cxnId="{B96637FB-3DAD-9846-8CC6-34ECBCB67DAB}">
      <dgm:prSet/>
      <dgm:spPr/>
      <dgm:t>
        <a:bodyPr/>
        <a:lstStyle/>
        <a:p>
          <a:endParaRPr lang="en-US"/>
        </a:p>
      </dgm:t>
    </dgm:pt>
    <dgm:pt modelId="{5E248317-9F59-C14A-9DD1-B2AA39EB8DA4}">
      <dgm:prSet phldrT="[Text]"/>
      <dgm:spPr/>
      <dgm:t>
        <a:bodyPr/>
        <a:lstStyle/>
        <a:p>
          <a:r>
            <a:rPr lang="en-US" b="0" i="0" u="none" strike="noStrike" cap="none">
              <a:latin typeface="Times New Roman" panose="02020603050405020304" pitchFamily="18" charset="0"/>
              <a:cs typeface="Times New Roman" panose="02020603050405020304" pitchFamily="18" charset="0"/>
            </a:rPr>
            <a:t>Data validation, secure auth (JWT), GDPR compliance</a:t>
          </a:r>
          <a:endParaRPr lang="en-US" dirty="0"/>
        </a:p>
      </dgm:t>
    </dgm:pt>
    <dgm:pt modelId="{B37A1937-8E35-834F-9B86-9D8FF9F62E79}" type="parTrans" cxnId="{CD5F78C4-394A-3342-94F1-D73710DC6324}">
      <dgm:prSet/>
      <dgm:spPr/>
      <dgm:t>
        <a:bodyPr/>
        <a:lstStyle/>
        <a:p>
          <a:endParaRPr lang="en-US"/>
        </a:p>
      </dgm:t>
    </dgm:pt>
    <dgm:pt modelId="{827070BC-6E23-E244-AD5A-20C78AFB5556}" type="sibTrans" cxnId="{CD5F78C4-394A-3342-94F1-D73710DC6324}">
      <dgm:prSet/>
      <dgm:spPr/>
      <dgm:t>
        <a:bodyPr/>
        <a:lstStyle/>
        <a:p>
          <a:endParaRPr lang="en-US"/>
        </a:p>
      </dgm:t>
    </dgm:pt>
    <dgm:pt modelId="{05E87CD4-C064-B54A-8807-96520F514AB6}">
      <dgm:prSet/>
      <dgm:spPr/>
      <dgm:t>
        <a:bodyPr/>
        <a:lstStyle/>
        <a:p>
          <a:r>
            <a:rPr lang="en-US" b="0" i="0" u="none" strike="noStrike" cap="none">
              <a:latin typeface="Times New Roman" panose="02020603050405020304" pitchFamily="18" charset="0"/>
              <a:cs typeface="Times New Roman" panose="02020603050405020304" pitchFamily="18" charset="0"/>
            </a:rPr>
            <a:t>Role, industry, and location-based preferences</a:t>
          </a:r>
          <a:endParaRPr lang="en-US" b="0" i="0" u="none" strike="noStrike" cap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3104EFD-33FB-F943-B0A0-812E4EB722AD}" type="parTrans" cxnId="{3E5B24AB-3EB3-1E46-B54B-45C098530C46}">
      <dgm:prSet/>
      <dgm:spPr/>
      <dgm:t>
        <a:bodyPr/>
        <a:lstStyle/>
        <a:p>
          <a:endParaRPr lang="en-US"/>
        </a:p>
      </dgm:t>
    </dgm:pt>
    <dgm:pt modelId="{2A3C6195-29F0-0249-90EB-8E2740E1152E}" type="sibTrans" cxnId="{3E5B24AB-3EB3-1E46-B54B-45C098530C46}">
      <dgm:prSet/>
      <dgm:spPr/>
      <dgm:t>
        <a:bodyPr/>
        <a:lstStyle/>
        <a:p>
          <a:endParaRPr lang="en-US"/>
        </a:p>
      </dgm:t>
    </dgm:pt>
    <dgm:pt modelId="{F7FC00CB-DCE4-9C43-BFA9-011EBE215ACF}">
      <dgm:prSet/>
      <dgm:spPr/>
      <dgm:t>
        <a:bodyPr/>
        <a:lstStyle/>
        <a:p>
          <a:r>
            <a:rPr lang="en-US" b="0" i="0" u="none" strike="noStrike" cap="none">
              <a:latin typeface="Times New Roman" panose="02020603050405020304" pitchFamily="18" charset="0"/>
              <a:cs typeface="Times New Roman" panose="02020603050405020304" pitchFamily="18" charset="0"/>
            </a:rPr>
            <a:t>Real-time dashboard with application tracking &amp; alerts</a:t>
          </a:r>
          <a:endParaRPr lang="en-US" b="0" i="0" u="none" strike="noStrike" cap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9DB0663-F596-0A42-8E51-D8BB8736886B}" type="parTrans" cxnId="{333DE8ED-D909-E449-9E22-4212E5570085}">
      <dgm:prSet/>
      <dgm:spPr/>
      <dgm:t>
        <a:bodyPr/>
        <a:lstStyle/>
        <a:p>
          <a:endParaRPr lang="en-US"/>
        </a:p>
      </dgm:t>
    </dgm:pt>
    <dgm:pt modelId="{A26BB511-1CDA-2441-ABD0-3CEBE9E1E680}" type="sibTrans" cxnId="{333DE8ED-D909-E449-9E22-4212E5570085}">
      <dgm:prSet/>
      <dgm:spPr/>
      <dgm:t>
        <a:bodyPr/>
        <a:lstStyle/>
        <a:p>
          <a:endParaRPr lang="en-US"/>
        </a:p>
      </dgm:t>
    </dgm:pt>
    <dgm:pt modelId="{72F03BE7-3CE1-5540-A4EA-F958A25E47ED}">
      <dgm:prSet/>
      <dgm:spPr/>
      <dgm:t>
        <a:bodyPr/>
        <a:lstStyle/>
        <a:p>
          <a:r>
            <a:rPr lang="en-US" b="0" i="0" u="none" strike="noStrike" cap="none">
              <a:latin typeface="Times New Roman" panose="02020603050405020304" pitchFamily="18" charset="0"/>
              <a:cs typeface="Times New Roman" panose="02020603050405020304" pitchFamily="18" charset="0"/>
            </a:rPr>
            <a:t>NLP-driven job parsing and resume tailoring</a:t>
          </a:r>
          <a:endParaRPr lang="en-US" b="0" i="0" u="none" strike="noStrike" cap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53FE9EA-2A2A-0F4E-98D1-5ACF6A9D29FF}" type="parTrans" cxnId="{F60C0741-5236-BA41-9B32-B2AE82701D2B}">
      <dgm:prSet/>
      <dgm:spPr/>
      <dgm:t>
        <a:bodyPr/>
        <a:lstStyle/>
        <a:p>
          <a:endParaRPr lang="en-US"/>
        </a:p>
      </dgm:t>
    </dgm:pt>
    <dgm:pt modelId="{EBA64B91-F7B1-9A4C-A9D7-F76449527486}" type="sibTrans" cxnId="{F60C0741-5236-BA41-9B32-B2AE82701D2B}">
      <dgm:prSet/>
      <dgm:spPr/>
      <dgm:t>
        <a:bodyPr/>
        <a:lstStyle/>
        <a:p>
          <a:endParaRPr lang="en-US"/>
        </a:p>
      </dgm:t>
    </dgm:pt>
    <dgm:pt modelId="{018D07FC-83C6-9044-8C66-3CA099EF128F}">
      <dgm:prSet/>
      <dgm:spPr/>
      <dgm:t>
        <a:bodyPr/>
        <a:lstStyle/>
        <a:p>
          <a:r>
            <a:rPr lang="en-US" b="0" i="0" u="none" strike="noStrike" cap="none">
              <a:latin typeface="Times New Roman" panose="02020603050405020304" pitchFamily="18" charset="0"/>
              <a:cs typeface="Times New Roman" panose="02020603050405020304" pitchFamily="18" charset="0"/>
            </a:rPr>
            <a:t>AI-generated cover letters &amp; automated portal navigation</a:t>
          </a:r>
          <a:endParaRPr lang="en-US" b="0" i="0" u="none" strike="noStrike" cap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4217408-C154-EF44-AF9E-DB3399789F17}" type="parTrans" cxnId="{F7542381-C94A-A340-9820-A1BFF91F34D4}">
      <dgm:prSet/>
      <dgm:spPr/>
      <dgm:t>
        <a:bodyPr/>
        <a:lstStyle/>
        <a:p>
          <a:endParaRPr lang="en-US"/>
        </a:p>
      </dgm:t>
    </dgm:pt>
    <dgm:pt modelId="{EB8B375E-63DE-9248-A861-3D8A05B76BC7}" type="sibTrans" cxnId="{F7542381-C94A-A340-9820-A1BFF91F34D4}">
      <dgm:prSet/>
      <dgm:spPr/>
      <dgm:t>
        <a:bodyPr/>
        <a:lstStyle/>
        <a:p>
          <a:endParaRPr lang="en-US"/>
        </a:p>
      </dgm:t>
    </dgm:pt>
    <dgm:pt modelId="{3A46DC54-608F-9F47-86E9-C5837105CBD6}">
      <dgm:prSet/>
      <dgm:spPr/>
      <dgm:t>
        <a:bodyPr/>
        <a:lstStyle/>
        <a:p>
          <a:r>
            <a:rPr lang="en-US" b="0" i="0" u="none" strike="noStrike" cap="none">
              <a:latin typeface="Times New Roman" panose="02020603050405020304" pitchFamily="18" charset="0"/>
              <a:cs typeface="Times New Roman" panose="02020603050405020304" pitchFamily="18" charset="0"/>
            </a:rPr>
            <a:t>Feedback loop for continuous learning</a:t>
          </a:r>
          <a:endParaRPr lang="en-US" dirty="0"/>
        </a:p>
      </dgm:t>
    </dgm:pt>
    <dgm:pt modelId="{DE43E569-72CE-BA43-A07B-728BEA017F3E}" type="parTrans" cxnId="{092E4367-8D56-5948-92D9-CCFDE7AE4C15}">
      <dgm:prSet/>
      <dgm:spPr/>
      <dgm:t>
        <a:bodyPr/>
        <a:lstStyle/>
        <a:p>
          <a:endParaRPr lang="en-US"/>
        </a:p>
      </dgm:t>
    </dgm:pt>
    <dgm:pt modelId="{7CB335A5-F279-4E49-97DA-BB837D194F5E}" type="sibTrans" cxnId="{092E4367-8D56-5948-92D9-CCFDE7AE4C15}">
      <dgm:prSet/>
      <dgm:spPr/>
      <dgm:t>
        <a:bodyPr/>
        <a:lstStyle/>
        <a:p>
          <a:endParaRPr lang="en-US"/>
        </a:p>
      </dgm:t>
    </dgm:pt>
    <dgm:pt modelId="{B0970AEB-9EE8-B64B-8914-D43C5BA75567}" type="pres">
      <dgm:prSet presAssocID="{ACAF2B78-D15E-5A4D-BE7A-48585ADA041E}" presName="cycle" presStyleCnt="0">
        <dgm:presLayoutVars>
          <dgm:dir/>
          <dgm:resizeHandles val="exact"/>
        </dgm:presLayoutVars>
      </dgm:prSet>
      <dgm:spPr/>
    </dgm:pt>
    <dgm:pt modelId="{A780A053-BE7D-9A4B-B960-56F0306C3F69}" type="pres">
      <dgm:prSet presAssocID="{C4B67265-9551-7144-B6E9-3DF507DE6444}" presName="node" presStyleLbl="node1" presStyleIdx="0" presStyleCnt="2">
        <dgm:presLayoutVars>
          <dgm:bulletEnabled val="1"/>
        </dgm:presLayoutVars>
      </dgm:prSet>
      <dgm:spPr/>
    </dgm:pt>
    <dgm:pt modelId="{9108D4D3-1545-BE4B-9340-5E5F2BC28EDB}" type="pres">
      <dgm:prSet presAssocID="{C4B67265-9551-7144-B6E9-3DF507DE6444}" presName="spNode" presStyleCnt="0"/>
      <dgm:spPr/>
    </dgm:pt>
    <dgm:pt modelId="{936B0767-A548-2149-B97B-98AB0B846FA2}" type="pres">
      <dgm:prSet presAssocID="{FD4F92DC-F71B-2C43-B6FC-CA748360B32A}" presName="sibTrans" presStyleLbl="sibTrans1D1" presStyleIdx="0" presStyleCnt="2"/>
      <dgm:spPr/>
    </dgm:pt>
    <dgm:pt modelId="{9EA1F56D-2C9F-4B46-83E5-FB2349864617}" type="pres">
      <dgm:prSet presAssocID="{CDCB5E88-8FEC-6747-8DEB-AA380B93C280}" presName="node" presStyleLbl="node1" presStyleIdx="1" presStyleCnt="2">
        <dgm:presLayoutVars>
          <dgm:bulletEnabled val="1"/>
        </dgm:presLayoutVars>
      </dgm:prSet>
      <dgm:spPr/>
    </dgm:pt>
    <dgm:pt modelId="{1D6B4293-AB3A-EF41-85D5-623265F52CD9}" type="pres">
      <dgm:prSet presAssocID="{CDCB5E88-8FEC-6747-8DEB-AA380B93C280}" presName="spNode" presStyleCnt="0"/>
      <dgm:spPr/>
    </dgm:pt>
    <dgm:pt modelId="{98B3C348-8A2A-354F-AF50-9E2CE3F08C86}" type="pres">
      <dgm:prSet presAssocID="{24027E69-6D72-EC4A-8F97-453F4338CA07}" presName="sibTrans" presStyleLbl="sibTrans1D1" presStyleIdx="1" presStyleCnt="2"/>
      <dgm:spPr/>
    </dgm:pt>
  </dgm:ptLst>
  <dgm:cxnLst>
    <dgm:cxn modelId="{FFAE3131-BDE3-0243-AC2D-F1FCF4885B38}" type="presOf" srcId="{FD4F92DC-F71B-2C43-B6FC-CA748360B32A}" destId="{936B0767-A548-2149-B97B-98AB0B846FA2}" srcOrd="0" destOrd="0" presId="urn:microsoft.com/office/officeart/2005/8/layout/cycle6"/>
    <dgm:cxn modelId="{DA37613C-9C26-474A-BFAE-07DF1759C233}" type="presOf" srcId="{C4B67265-9551-7144-B6E9-3DF507DE6444}" destId="{A780A053-BE7D-9A4B-B960-56F0306C3F69}" srcOrd="0" destOrd="0" presId="urn:microsoft.com/office/officeart/2005/8/layout/cycle6"/>
    <dgm:cxn modelId="{B59FDD40-E3A0-2347-9BD7-A035B3B05530}" type="presOf" srcId="{24027E69-6D72-EC4A-8F97-453F4338CA07}" destId="{98B3C348-8A2A-354F-AF50-9E2CE3F08C86}" srcOrd="0" destOrd="0" presId="urn:microsoft.com/office/officeart/2005/8/layout/cycle6"/>
    <dgm:cxn modelId="{F60C0741-5236-BA41-9B32-B2AE82701D2B}" srcId="{CDCB5E88-8FEC-6747-8DEB-AA380B93C280}" destId="{72F03BE7-3CE1-5540-A4EA-F958A25E47ED}" srcOrd="1" destOrd="0" parTransId="{353FE9EA-2A2A-0F4E-98D1-5ACF6A9D29FF}" sibTransId="{EBA64B91-F7B1-9A4C-A9D7-F76449527486}"/>
    <dgm:cxn modelId="{DFDF5843-886A-A445-8611-13B3924199A8}" srcId="{C4B67265-9551-7144-B6E9-3DF507DE6444}" destId="{6B24E189-9510-B447-9889-ED0161EE363D}" srcOrd="0" destOrd="0" parTransId="{932C6D3B-F4C3-764F-B26D-D724743FF5D0}" sibTransId="{0CA89B1B-D288-C84F-B212-D09A882E6760}"/>
    <dgm:cxn modelId="{FCDEE751-7995-7E45-9A22-6BF33F21A1F4}" type="presOf" srcId="{5E248317-9F59-C14A-9DD1-B2AA39EB8DA4}" destId="{9EA1F56D-2C9F-4B46-83E5-FB2349864617}" srcOrd="0" destOrd="1" presId="urn:microsoft.com/office/officeart/2005/8/layout/cycle6"/>
    <dgm:cxn modelId="{7EC64B52-2646-1C4A-BABC-E42FFEC56CAA}" type="presOf" srcId="{05E87CD4-C064-B54A-8807-96520F514AB6}" destId="{A780A053-BE7D-9A4B-B960-56F0306C3F69}" srcOrd="0" destOrd="2" presId="urn:microsoft.com/office/officeart/2005/8/layout/cycle6"/>
    <dgm:cxn modelId="{092E4367-8D56-5948-92D9-CCFDE7AE4C15}" srcId="{CDCB5E88-8FEC-6747-8DEB-AA380B93C280}" destId="{3A46DC54-608F-9F47-86E9-C5837105CBD6}" srcOrd="3" destOrd="0" parTransId="{DE43E569-72CE-BA43-A07B-728BEA017F3E}" sibTransId="{7CB335A5-F279-4E49-97DA-BB837D194F5E}"/>
    <dgm:cxn modelId="{F7542381-C94A-A340-9820-A1BFF91F34D4}" srcId="{CDCB5E88-8FEC-6747-8DEB-AA380B93C280}" destId="{018D07FC-83C6-9044-8C66-3CA099EF128F}" srcOrd="2" destOrd="0" parTransId="{44217408-C154-EF44-AF9E-DB3399789F17}" sibTransId="{EB8B375E-63DE-9248-A861-3D8A05B76BC7}"/>
    <dgm:cxn modelId="{84AA2396-5E41-1445-B2DB-DBC51A8ABE3A}" srcId="{ACAF2B78-D15E-5A4D-BE7A-48585ADA041E}" destId="{C4B67265-9551-7144-B6E9-3DF507DE6444}" srcOrd="0" destOrd="0" parTransId="{5FEEEF1E-FB43-6241-8F9E-7C24A3E3C122}" sibTransId="{FD4F92DC-F71B-2C43-B6FC-CA748360B32A}"/>
    <dgm:cxn modelId="{BD575C9A-0D7F-3D49-9B4C-E457FE74BE50}" type="presOf" srcId="{F7FC00CB-DCE4-9C43-BFA9-011EBE215ACF}" destId="{A780A053-BE7D-9A4B-B960-56F0306C3F69}" srcOrd="0" destOrd="3" presId="urn:microsoft.com/office/officeart/2005/8/layout/cycle6"/>
    <dgm:cxn modelId="{C16F0EA0-4AD1-9F42-8043-0E304612910F}" type="presOf" srcId="{CDCB5E88-8FEC-6747-8DEB-AA380B93C280}" destId="{9EA1F56D-2C9F-4B46-83E5-FB2349864617}" srcOrd="0" destOrd="0" presId="urn:microsoft.com/office/officeart/2005/8/layout/cycle6"/>
    <dgm:cxn modelId="{3E5B24AB-3EB3-1E46-B54B-45C098530C46}" srcId="{C4B67265-9551-7144-B6E9-3DF507DE6444}" destId="{05E87CD4-C064-B54A-8807-96520F514AB6}" srcOrd="1" destOrd="0" parTransId="{13104EFD-33FB-F943-B0A0-812E4EB722AD}" sibTransId="{2A3C6195-29F0-0249-90EB-8E2740E1152E}"/>
    <dgm:cxn modelId="{7564DDAE-1D45-3E48-B845-8F6C9B83DD9A}" type="presOf" srcId="{3A46DC54-608F-9F47-86E9-C5837105CBD6}" destId="{9EA1F56D-2C9F-4B46-83E5-FB2349864617}" srcOrd="0" destOrd="4" presId="urn:microsoft.com/office/officeart/2005/8/layout/cycle6"/>
    <dgm:cxn modelId="{F7FBD7B3-FD62-4644-9939-B9CB72A7CE75}" type="presOf" srcId="{72F03BE7-3CE1-5540-A4EA-F958A25E47ED}" destId="{9EA1F56D-2C9F-4B46-83E5-FB2349864617}" srcOrd="0" destOrd="2" presId="urn:microsoft.com/office/officeart/2005/8/layout/cycle6"/>
    <dgm:cxn modelId="{CD5F78C4-394A-3342-94F1-D73710DC6324}" srcId="{CDCB5E88-8FEC-6747-8DEB-AA380B93C280}" destId="{5E248317-9F59-C14A-9DD1-B2AA39EB8DA4}" srcOrd="0" destOrd="0" parTransId="{B37A1937-8E35-834F-9B86-9D8FF9F62E79}" sibTransId="{827070BC-6E23-E244-AD5A-20C78AFB5556}"/>
    <dgm:cxn modelId="{9A8026DC-E000-3B40-9B6E-47591167571C}" type="presOf" srcId="{ACAF2B78-D15E-5A4D-BE7A-48585ADA041E}" destId="{B0970AEB-9EE8-B64B-8914-D43C5BA75567}" srcOrd="0" destOrd="0" presId="urn:microsoft.com/office/officeart/2005/8/layout/cycle6"/>
    <dgm:cxn modelId="{C4453BDC-F6E1-B34A-9EB0-3C21AA6A4ED7}" type="presOf" srcId="{6B24E189-9510-B447-9889-ED0161EE363D}" destId="{A780A053-BE7D-9A4B-B960-56F0306C3F69}" srcOrd="0" destOrd="1" presId="urn:microsoft.com/office/officeart/2005/8/layout/cycle6"/>
    <dgm:cxn modelId="{CDCA60E6-1B84-2540-B497-92507A4B8EBD}" type="presOf" srcId="{018D07FC-83C6-9044-8C66-3CA099EF128F}" destId="{9EA1F56D-2C9F-4B46-83E5-FB2349864617}" srcOrd="0" destOrd="3" presId="urn:microsoft.com/office/officeart/2005/8/layout/cycle6"/>
    <dgm:cxn modelId="{333DE8ED-D909-E449-9E22-4212E5570085}" srcId="{C4B67265-9551-7144-B6E9-3DF507DE6444}" destId="{F7FC00CB-DCE4-9C43-BFA9-011EBE215ACF}" srcOrd="2" destOrd="0" parTransId="{59DB0663-F596-0A42-8E51-D8BB8736886B}" sibTransId="{A26BB511-1CDA-2441-ABD0-3CEBE9E1E680}"/>
    <dgm:cxn modelId="{B96637FB-3DAD-9846-8CC6-34ECBCB67DAB}" srcId="{ACAF2B78-D15E-5A4D-BE7A-48585ADA041E}" destId="{CDCB5E88-8FEC-6747-8DEB-AA380B93C280}" srcOrd="1" destOrd="0" parTransId="{2A08D787-DDF4-9B45-A3C8-69E022271F42}" sibTransId="{24027E69-6D72-EC4A-8F97-453F4338CA07}"/>
    <dgm:cxn modelId="{8BE46A54-F630-D244-8AA3-350BEC8FAC54}" type="presParOf" srcId="{B0970AEB-9EE8-B64B-8914-D43C5BA75567}" destId="{A780A053-BE7D-9A4B-B960-56F0306C3F69}" srcOrd="0" destOrd="0" presId="urn:microsoft.com/office/officeart/2005/8/layout/cycle6"/>
    <dgm:cxn modelId="{CAAB9E4B-38DB-4B4B-A53A-1742973FA3EF}" type="presParOf" srcId="{B0970AEB-9EE8-B64B-8914-D43C5BA75567}" destId="{9108D4D3-1545-BE4B-9340-5E5F2BC28EDB}" srcOrd="1" destOrd="0" presId="urn:microsoft.com/office/officeart/2005/8/layout/cycle6"/>
    <dgm:cxn modelId="{DBAF2A1F-188A-2E4F-A97D-4CFF5C860066}" type="presParOf" srcId="{B0970AEB-9EE8-B64B-8914-D43C5BA75567}" destId="{936B0767-A548-2149-B97B-98AB0B846FA2}" srcOrd="2" destOrd="0" presId="urn:microsoft.com/office/officeart/2005/8/layout/cycle6"/>
    <dgm:cxn modelId="{5FCD9D33-F95E-534B-A080-23D7B7A158A4}" type="presParOf" srcId="{B0970AEB-9EE8-B64B-8914-D43C5BA75567}" destId="{9EA1F56D-2C9F-4B46-83E5-FB2349864617}" srcOrd="3" destOrd="0" presId="urn:microsoft.com/office/officeart/2005/8/layout/cycle6"/>
    <dgm:cxn modelId="{9F2BE8CE-C6A5-7D49-8C88-91CF208F76A7}" type="presParOf" srcId="{B0970AEB-9EE8-B64B-8914-D43C5BA75567}" destId="{1D6B4293-AB3A-EF41-85D5-623265F52CD9}" srcOrd="4" destOrd="0" presId="urn:microsoft.com/office/officeart/2005/8/layout/cycle6"/>
    <dgm:cxn modelId="{6D0B37CF-6378-F442-9704-75498462F128}" type="presParOf" srcId="{B0970AEB-9EE8-B64B-8914-D43C5BA75567}" destId="{98B3C348-8A2A-354F-AF50-9E2CE3F08C86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DFA37F1-395F-C846-A958-A6311636E1EB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70B340D-2190-E345-826C-351434E2A165}">
      <dgm:prSet phldrT="[Text]"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Market/User Research</a:t>
          </a:r>
        </a:p>
      </dgm:t>
    </dgm:pt>
    <dgm:pt modelId="{56D5EAF4-C041-C940-A0CE-7BD8EED3C7CC}" type="parTrans" cxnId="{948FCDA1-8432-364B-A1FD-4A4E45A18BEF}">
      <dgm:prSet/>
      <dgm:spPr/>
      <dgm:t>
        <a:bodyPr/>
        <a:lstStyle/>
        <a:p>
          <a:endParaRPr lang="en-US"/>
        </a:p>
      </dgm:t>
    </dgm:pt>
    <dgm:pt modelId="{94DAF6F5-4F58-AB4B-B5A3-917D87F2AF4A}" type="sibTrans" cxnId="{948FCDA1-8432-364B-A1FD-4A4E45A18BEF}">
      <dgm:prSet/>
      <dgm:spPr/>
      <dgm:t>
        <a:bodyPr/>
        <a:lstStyle/>
        <a:p>
          <a:endParaRPr lang="en-US"/>
        </a:p>
      </dgm:t>
    </dgm:pt>
    <dgm:pt modelId="{B56ABEE9-88F3-1B4B-A9BF-88B85F038016}">
      <dgm:prSet phldrT="[Text]"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Development</a:t>
          </a:r>
        </a:p>
      </dgm:t>
    </dgm:pt>
    <dgm:pt modelId="{50F9A09A-75A8-8A45-832B-114981BDD59C}" type="parTrans" cxnId="{EE3243C8-CAD0-D040-894E-027B8030ED1D}">
      <dgm:prSet/>
      <dgm:spPr/>
      <dgm:t>
        <a:bodyPr/>
        <a:lstStyle/>
        <a:p>
          <a:endParaRPr lang="en-US"/>
        </a:p>
      </dgm:t>
    </dgm:pt>
    <dgm:pt modelId="{FBD4AF98-5876-1D46-862C-EDAA9CEA6F39}" type="sibTrans" cxnId="{EE3243C8-CAD0-D040-894E-027B8030ED1D}">
      <dgm:prSet/>
      <dgm:spPr/>
      <dgm:t>
        <a:bodyPr/>
        <a:lstStyle/>
        <a:p>
          <a:endParaRPr lang="en-US"/>
        </a:p>
      </dgm:t>
    </dgm:pt>
    <dgm:pt modelId="{F422E379-1CB2-4148-9F98-EE777AD550EE}">
      <dgm:prSet phldrT="[Text]"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Agile Based Frontend/backend development</a:t>
          </a:r>
        </a:p>
      </dgm:t>
    </dgm:pt>
    <dgm:pt modelId="{200BA3C3-E9A3-2447-B17A-FC2EFA51E035}" type="parTrans" cxnId="{54D278BB-EA45-A443-84A3-B94416AFAC44}">
      <dgm:prSet/>
      <dgm:spPr/>
      <dgm:t>
        <a:bodyPr/>
        <a:lstStyle/>
        <a:p>
          <a:endParaRPr lang="en-US"/>
        </a:p>
      </dgm:t>
    </dgm:pt>
    <dgm:pt modelId="{A3763ACF-A320-F542-9C15-0057378D0B8F}" type="sibTrans" cxnId="{54D278BB-EA45-A443-84A3-B94416AFAC44}">
      <dgm:prSet/>
      <dgm:spPr/>
      <dgm:t>
        <a:bodyPr/>
        <a:lstStyle/>
        <a:p>
          <a:endParaRPr lang="en-US"/>
        </a:p>
      </dgm:t>
    </dgm:pt>
    <dgm:pt modelId="{DAFA0D38-CBB2-AC4F-9EA5-5BC010B8B4CF}">
      <dgm:prSet phldrT="[Text]"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Deployment and Testing</a:t>
          </a:r>
        </a:p>
      </dgm:t>
    </dgm:pt>
    <dgm:pt modelId="{049C459B-31CB-3F43-B3AC-15C0C22B8CC3}" type="parTrans" cxnId="{6413B245-D3CF-C143-B6BB-DE3A680BCE86}">
      <dgm:prSet/>
      <dgm:spPr/>
      <dgm:t>
        <a:bodyPr/>
        <a:lstStyle/>
        <a:p>
          <a:endParaRPr lang="en-US"/>
        </a:p>
      </dgm:t>
    </dgm:pt>
    <dgm:pt modelId="{761D96C7-311E-7C45-B965-F95C1E9E5752}" type="sibTrans" cxnId="{6413B245-D3CF-C143-B6BB-DE3A680BCE86}">
      <dgm:prSet/>
      <dgm:spPr/>
      <dgm:t>
        <a:bodyPr/>
        <a:lstStyle/>
        <a:p>
          <a:endParaRPr lang="en-US"/>
        </a:p>
      </dgm:t>
    </dgm:pt>
    <dgm:pt modelId="{828BE5B4-DDFE-9C48-9A77-9CBF071110CB}">
      <dgm:prSet phldrT="[Text]"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Alpha release with user testing</a:t>
          </a:r>
        </a:p>
      </dgm:t>
    </dgm:pt>
    <dgm:pt modelId="{99C8A807-88D8-FE41-8041-7DB5FADB3BCF}" type="parTrans" cxnId="{4F7A5B08-A189-654E-B28D-78B593FC223F}">
      <dgm:prSet/>
      <dgm:spPr/>
      <dgm:t>
        <a:bodyPr/>
        <a:lstStyle/>
        <a:p>
          <a:endParaRPr lang="en-US"/>
        </a:p>
      </dgm:t>
    </dgm:pt>
    <dgm:pt modelId="{131959BA-0663-A548-8535-78C01333CD11}" type="sibTrans" cxnId="{4F7A5B08-A189-654E-B28D-78B593FC223F}">
      <dgm:prSet/>
      <dgm:spPr/>
      <dgm:t>
        <a:bodyPr/>
        <a:lstStyle/>
        <a:p>
          <a:endParaRPr lang="en-US"/>
        </a:p>
      </dgm:t>
    </dgm:pt>
    <dgm:pt modelId="{4E926D69-FB46-A542-B848-54959CB4A079}">
      <dgm:prSet phldrT="[Text]"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Launch and Scale</a:t>
          </a:r>
        </a:p>
      </dgm:t>
    </dgm:pt>
    <dgm:pt modelId="{445D4FA0-2813-194A-BDDB-FDDC66FC2F99}" type="parTrans" cxnId="{7D976075-EF51-D944-A374-E253CC7EBB5A}">
      <dgm:prSet/>
      <dgm:spPr/>
      <dgm:t>
        <a:bodyPr/>
        <a:lstStyle/>
        <a:p>
          <a:endParaRPr lang="en-US"/>
        </a:p>
      </dgm:t>
    </dgm:pt>
    <dgm:pt modelId="{070C3E57-F619-4B41-83F1-3EA6CAA757F2}" type="sibTrans" cxnId="{7D976075-EF51-D944-A374-E253CC7EBB5A}">
      <dgm:prSet/>
      <dgm:spPr/>
      <dgm:t>
        <a:bodyPr/>
        <a:lstStyle/>
        <a:p>
          <a:endParaRPr lang="en-US"/>
        </a:p>
      </dgm:t>
    </dgm:pt>
    <dgm:pt modelId="{77A61CD1-5D8B-C945-958C-C7140C273E1A}">
      <dgm:prSet phldrT="[Text]"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Research and Design</a:t>
          </a:r>
        </a:p>
      </dgm:t>
    </dgm:pt>
    <dgm:pt modelId="{EA432BD2-560B-234D-BCDC-63843EF2BD42}" type="sibTrans" cxnId="{DF8D534A-CDC8-F14A-90C1-FABAD4F33FA6}">
      <dgm:prSet/>
      <dgm:spPr/>
      <dgm:t>
        <a:bodyPr/>
        <a:lstStyle/>
        <a:p>
          <a:endParaRPr lang="en-US"/>
        </a:p>
      </dgm:t>
    </dgm:pt>
    <dgm:pt modelId="{564A8897-B158-BA4D-A4EF-AE59D0378E2A}" type="parTrans" cxnId="{DF8D534A-CDC8-F14A-90C1-FABAD4F33FA6}">
      <dgm:prSet/>
      <dgm:spPr/>
      <dgm:t>
        <a:bodyPr/>
        <a:lstStyle/>
        <a:p>
          <a:endParaRPr lang="en-US"/>
        </a:p>
      </dgm:t>
    </dgm:pt>
    <dgm:pt modelId="{3A61E97A-B9E8-0843-B02A-200F142B9AD2}">
      <dgm:prSet phldrT="[Text]"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UI/UX System Design</a:t>
          </a:r>
        </a:p>
      </dgm:t>
    </dgm:pt>
    <dgm:pt modelId="{D5BBEF3B-D228-6741-9EE7-B71978822045}" type="parTrans" cxnId="{BD8226BA-291E-8F4C-8130-61503F10C740}">
      <dgm:prSet/>
      <dgm:spPr/>
      <dgm:t>
        <a:bodyPr/>
        <a:lstStyle/>
        <a:p>
          <a:endParaRPr lang="en-US"/>
        </a:p>
      </dgm:t>
    </dgm:pt>
    <dgm:pt modelId="{2BA07D5F-06E6-1447-9530-90215DD1CB16}" type="sibTrans" cxnId="{BD8226BA-291E-8F4C-8130-61503F10C740}">
      <dgm:prSet/>
      <dgm:spPr/>
      <dgm:t>
        <a:bodyPr/>
        <a:lstStyle/>
        <a:p>
          <a:endParaRPr lang="en-US"/>
        </a:p>
      </dgm:t>
    </dgm:pt>
    <dgm:pt modelId="{1E2169CD-B2DA-E144-93D8-F9A26A16CA61}">
      <dgm:prSet phldrT="[Text]"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AI Agent integration &amp; initial testing</a:t>
          </a:r>
        </a:p>
      </dgm:t>
    </dgm:pt>
    <dgm:pt modelId="{56A095C5-ED9D-914E-BE40-3B6753A8818C}" type="parTrans" cxnId="{CF2F4872-D1DA-2C42-9CB7-CB8AA5F81D50}">
      <dgm:prSet/>
      <dgm:spPr/>
      <dgm:t>
        <a:bodyPr/>
        <a:lstStyle/>
        <a:p>
          <a:endParaRPr lang="en-US"/>
        </a:p>
      </dgm:t>
    </dgm:pt>
    <dgm:pt modelId="{FA1748AF-DB90-8A4C-9F33-C7D8EDD8F030}" type="sibTrans" cxnId="{CF2F4872-D1DA-2C42-9CB7-CB8AA5F81D50}">
      <dgm:prSet/>
      <dgm:spPr/>
      <dgm:t>
        <a:bodyPr/>
        <a:lstStyle/>
        <a:p>
          <a:endParaRPr lang="en-US"/>
        </a:p>
      </dgm:t>
    </dgm:pt>
    <dgm:pt modelId="{41AF7C6E-F78E-AA43-9C40-4D30FE50748D}">
      <dgm:prSet phldrT="[Text]"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Feedback incorporation</a:t>
          </a:r>
        </a:p>
      </dgm:t>
    </dgm:pt>
    <dgm:pt modelId="{DA8D2161-E958-4346-AFE6-A7BE9154C35D}" type="parTrans" cxnId="{4CD7166C-3C55-C144-9529-E2D166D46176}">
      <dgm:prSet/>
      <dgm:spPr/>
      <dgm:t>
        <a:bodyPr/>
        <a:lstStyle/>
        <a:p>
          <a:endParaRPr lang="en-US"/>
        </a:p>
      </dgm:t>
    </dgm:pt>
    <dgm:pt modelId="{F2B9F96D-64D8-6443-B445-CC9CFF148CD2}" type="sibTrans" cxnId="{4CD7166C-3C55-C144-9529-E2D166D46176}">
      <dgm:prSet/>
      <dgm:spPr/>
      <dgm:t>
        <a:bodyPr/>
        <a:lstStyle/>
        <a:p>
          <a:endParaRPr lang="en-US"/>
        </a:p>
      </dgm:t>
    </dgm:pt>
    <dgm:pt modelId="{3AEF6556-81FC-2347-946A-E65AA605E00D}" type="pres">
      <dgm:prSet presAssocID="{FDFA37F1-395F-C846-A958-A6311636E1EB}" presName="linear" presStyleCnt="0">
        <dgm:presLayoutVars>
          <dgm:dir/>
          <dgm:animLvl val="lvl"/>
          <dgm:resizeHandles val="exact"/>
        </dgm:presLayoutVars>
      </dgm:prSet>
      <dgm:spPr/>
    </dgm:pt>
    <dgm:pt modelId="{E5E535C5-5827-824B-8FF0-AF6BDB21F47E}" type="pres">
      <dgm:prSet presAssocID="{77A61CD1-5D8B-C945-958C-C7140C273E1A}" presName="parentLin" presStyleCnt="0"/>
      <dgm:spPr/>
    </dgm:pt>
    <dgm:pt modelId="{A1E631A1-2A39-D14C-A5B2-C8AE652C6D42}" type="pres">
      <dgm:prSet presAssocID="{77A61CD1-5D8B-C945-958C-C7140C273E1A}" presName="parentLeftMargin" presStyleLbl="node1" presStyleIdx="0" presStyleCnt="4"/>
      <dgm:spPr/>
    </dgm:pt>
    <dgm:pt modelId="{D63DDDCA-F360-FA4F-B3CA-EAD6DD55FB4C}" type="pres">
      <dgm:prSet presAssocID="{77A61CD1-5D8B-C945-958C-C7140C273E1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6943E7F-E72F-7441-9DB4-90B466E4A5C6}" type="pres">
      <dgm:prSet presAssocID="{77A61CD1-5D8B-C945-958C-C7140C273E1A}" presName="negativeSpace" presStyleCnt="0"/>
      <dgm:spPr/>
    </dgm:pt>
    <dgm:pt modelId="{15A52E11-5EF5-004D-BCB3-570316A52B0C}" type="pres">
      <dgm:prSet presAssocID="{77A61CD1-5D8B-C945-958C-C7140C273E1A}" presName="childText" presStyleLbl="conFgAcc1" presStyleIdx="0" presStyleCnt="4">
        <dgm:presLayoutVars>
          <dgm:bulletEnabled val="1"/>
        </dgm:presLayoutVars>
      </dgm:prSet>
      <dgm:spPr/>
    </dgm:pt>
    <dgm:pt modelId="{9DC6AACD-C8C3-4841-A03A-877F8665DD10}" type="pres">
      <dgm:prSet presAssocID="{EA432BD2-560B-234D-BCDC-63843EF2BD42}" presName="spaceBetweenRectangles" presStyleCnt="0"/>
      <dgm:spPr/>
    </dgm:pt>
    <dgm:pt modelId="{929A1A03-A989-F640-A4AF-025D63DC22C5}" type="pres">
      <dgm:prSet presAssocID="{B56ABEE9-88F3-1B4B-A9BF-88B85F038016}" presName="parentLin" presStyleCnt="0"/>
      <dgm:spPr/>
    </dgm:pt>
    <dgm:pt modelId="{84ECD90E-D19E-8D4D-B8DA-937D328436AA}" type="pres">
      <dgm:prSet presAssocID="{B56ABEE9-88F3-1B4B-A9BF-88B85F038016}" presName="parentLeftMargin" presStyleLbl="node1" presStyleIdx="0" presStyleCnt="4"/>
      <dgm:spPr/>
    </dgm:pt>
    <dgm:pt modelId="{4A9DE11C-D654-CA4C-AF05-63E12C6A7FEC}" type="pres">
      <dgm:prSet presAssocID="{B56ABEE9-88F3-1B4B-A9BF-88B85F03801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8D764F9-CFC4-6E42-8963-2368CFA2D04D}" type="pres">
      <dgm:prSet presAssocID="{B56ABEE9-88F3-1B4B-A9BF-88B85F038016}" presName="negativeSpace" presStyleCnt="0"/>
      <dgm:spPr/>
    </dgm:pt>
    <dgm:pt modelId="{CBBD1E5D-2083-D44F-88FF-0981FC0A640C}" type="pres">
      <dgm:prSet presAssocID="{B56ABEE9-88F3-1B4B-A9BF-88B85F038016}" presName="childText" presStyleLbl="conFgAcc1" presStyleIdx="1" presStyleCnt="4">
        <dgm:presLayoutVars>
          <dgm:bulletEnabled val="1"/>
        </dgm:presLayoutVars>
      </dgm:prSet>
      <dgm:spPr/>
    </dgm:pt>
    <dgm:pt modelId="{78244CCE-307A-8043-B860-C2D376CD3CAF}" type="pres">
      <dgm:prSet presAssocID="{FBD4AF98-5876-1D46-862C-EDAA9CEA6F39}" presName="spaceBetweenRectangles" presStyleCnt="0"/>
      <dgm:spPr/>
    </dgm:pt>
    <dgm:pt modelId="{5C957C8D-62F0-4A4A-9051-36F8901F39DF}" type="pres">
      <dgm:prSet presAssocID="{DAFA0D38-CBB2-AC4F-9EA5-5BC010B8B4CF}" presName="parentLin" presStyleCnt="0"/>
      <dgm:spPr/>
    </dgm:pt>
    <dgm:pt modelId="{6646BD76-8AA7-3B42-9EA6-5A7F677D9F6B}" type="pres">
      <dgm:prSet presAssocID="{DAFA0D38-CBB2-AC4F-9EA5-5BC010B8B4CF}" presName="parentLeftMargin" presStyleLbl="node1" presStyleIdx="1" presStyleCnt="4"/>
      <dgm:spPr/>
    </dgm:pt>
    <dgm:pt modelId="{33F21F24-3A23-074F-A02C-F8D17692DD2E}" type="pres">
      <dgm:prSet presAssocID="{DAFA0D38-CBB2-AC4F-9EA5-5BC010B8B4C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63D4C3A-F547-3644-B627-F4ECC407B979}" type="pres">
      <dgm:prSet presAssocID="{DAFA0D38-CBB2-AC4F-9EA5-5BC010B8B4CF}" presName="negativeSpace" presStyleCnt="0"/>
      <dgm:spPr/>
    </dgm:pt>
    <dgm:pt modelId="{6FD70A5B-D3CE-0C4E-A1AD-9D15EE239A32}" type="pres">
      <dgm:prSet presAssocID="{DAFA0D38-CBB2-AC4F-9EA5-5BC010B8B4CF}" presName="childText" presStyleLbl="conFgAcc1" presStyleIdx="2" presStyleCnt="4">
        <dgm:presLayoutVars>
          <dgm:bulletEnabled val="1"/>
        </dgm:presLayoutVars>
      </dgm:prSet>
      <dgm:spPr/>
    </dgm:pt>
    <dgm:pt modelId="{290E8A3E-7090-1947-AFAA-D764797468BE}" type="pres">
      <dgm:prSet presAssocID="{761D96C7-311E-7C45-B965-F95C1E9E5752}" presName="spaceBetweenRectangles" presStyleCnt="0"/>
      <dgm:spPr/>
    </dgm:pt>
    <dgm:pt modelId="{B8C82884-B3E8-5149-B7A8-582FEF57C484}" type="pres">
      <dgm:prSet presAssocID="{4E926D69-FB46-A542-B848-54959CB4A079}" presName="parentLin" presStyleCnt="0"/>
      <dgm:spPr/>
    </dgm:pt>
    <dgm:pt modelId="{4D3F07BC-7660-5C49-BF84-18CE112176B1}" type="pres">
      <dgm:prSet presAssocID="{4E926D69-FB46-A542-B848-54959CB4A079}" presName="parentLeftMargin" presStyleLbl="node1" presStyleIdx="2" presStyleCnt="4"/>
      <dgm:spPr/>
    </dgm:pt>
    <dgm:pt modelId="{922C23B8-54DC-574F-B1F2-670F461556C9}" type="pres">
      <dgm:prSet presAssocID="{4E926D69-FB46-A542-B848-54959CB4A079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65FC462-E907-2E42-95A3-8F3497C8BFE3}" type="pres">
      <dgm:prSet presAssocID="{4E926D69-FB46-A542-B848-54959CB4A079}" presName="negativeSpace" presStyleCnt="0"/>
      <dgm:spPr/>
    </dgm:pt>
    <dgm:pt modelId="{6964DCF5-B10F-2341-81D4-DBA4C3FB8635}" type="pres">
      <dgm:prSet presAssocID="{4E926D69-FB46-A542-B848-54959CB4A079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3F046107-4740-9341-809E-9C72534F2554}" type="presOf" srcId="{77A61CD1-5D8B-C945-958C-C7140C273E1A}" destId="{D63DDDCA-F360-FA4F-B3CA-EAD6DD55FB4C}" srcOrd="1" destOrd="0" presId="urn:microsoft.com/office/officeart/2005/8/layout/list1"/>
    <dgm:cxn modelId="{0AF47B07-B952-8E41-A160-B06215559530}" type="presOf" srcId="{B56ABEE9-88F3-1B4B-A9BF-88B85F038016}" destId="{4A9DE11C-D654-CA4C-AF05-63E12C6A7FEC}" srcOrd="1" destOrd="0" presId="urn:microsoft.com/office/officeart/2005/8/layout/list1"/>
    <dgm:cxn modelId="{4F7A5B08-A189-654E-B28D-78B593FC223F}" srcId="{DAFA0D38-CBB2-AC4F-9EA5-5BC010B8B4CF}" destId="{828BE5B4-DDFE-9C48-9A77-9CBF071110CB}" srcOrd="0" destOrd="0" parTransId="{99C8A807-88D8-FE41-8041-7DB5FADB3BCF}" sibTransId="{131959BA-0663-A548-8535-78C01333CD11}"/>
    <dgm:cxn modelId="{A71ED513-A3E2-B044-AF95-F3F8B701191B}" type="presOf" srcId="{3A61E97A-B9E8-0843-B02A-200F142B9AD2}" destId="{15A52E11-5EF5-004D-BCB3-570316A52B0C}" srcOrd="0" destOrd="1" presId="urn:microsoft.com/office/officeart/2005/8/layout/list1"/>
    <dgm:cxn modelId="{6413B245-D3CF-C143-B6BB-DE3A680BCE86}" srcId="{FDFA37F1-395F-C846-A958-A6311636E1EB}" destId="{DAFA0D38-CBB2-AC4F-9EA5-5BC010B8B4CF}" srcOrd="2" destOrd="0" parTransId="{049C459B-31CB-3F43-B3AC-15C0C22B8CC3}" sibTransId="{761D96C7-311E-7C45-B965-F95C1E9E5752}"/>
    <dgm:cxn modelId="{DF8D534A-CDC8-F14A-90C1-FABAD4F33FA6}" srcId="{FDFA37F1-395F-C846-A958-A6311636E1EB}" destId="{77A61CD1-5D8B-C945-958C-C7140C273E1A}" srcOrd="0" destOrd="0" parTransId="{564A8897-B158-BA4D-A4EF-AE59D0378E2A}" sibTransId="{EA432BD2-560B-234D-BCDC-63843EF2BD42}"/>
    <dgm:cxn modelId="{4CC5B158-3002-0149-8BB5-1ECED634276C}" type="presOf" srcId="{FDFA37F1-395F-C846-A958-A6311636E1EB}" destId="{3AEF6556-81FC-2347-946A-E65AA605E00D}" srcOrd="0" destOrd="0" presId="urn:microsoft.com/office/officeart/2005/8/layout/list1"/>
    <dgm:cxn modelId="{4CD7166C-3C55-C144-9529-E2D166D46176}" srcId="{DAFA0D38-CBB2-AC4F-9EA5-5BC010B8B4CF}" destId="{41AF7C6E-F78E-AA43-9C40-4D30FE50748D}" srcOrd="1" destOrd="0" parTransId="{DA8D2161-E958-4346-AFE6-A7BE9154C35D}" sibTransId="{F2B9F96D-64D8-6443-B445-CC9CFF148CD2}"/>
    <dgm:cxn modelId="{CF2F4872-D1DA-2C42-9CB7-CB8AA5F81D50}" srcId="{B56ABEE9-88F3-1B4B-A9BF-88B85F038016}" destId="{1E2169CD-B2DA-E144-93D8-F9A26A16CA61}" srcOrd="1" destOrd="0" parTransId="{56A095C5-ED9D-914E-BE40-3B6753A8818C}" sibTransId="{FA1748AF-DB90-8A4C-9F33-C7D8EDD8F030}"/>
    <dgm:cxn modelId="{7D976075-EF51-D944-A374-E253CC7EBB5A}" srcId="{FDFA37F1-395F-C846-A958-A6311636E1EB}" destId="{4E926D69-FB46-A542-B848-54959CB4A079}" srcOrd="3" destOrd="0" parTransId="{445D4FA0-2813-194A-BDDB-FDDC66FC2F99}" sibTransId="{070C3E57-F619-4B41-83F1-3EA6CAA757F2}"/>
    <dgm:cxn modelId="{92081597-F47F-0148-B33D-64A6C329F434}" type="presOf" srcId="{DAFA0D38-CBB2-AC4F-9EA5-5BC010B8B4CF}" destId="{6646BD76-8AA7-3B42-9EA6-5A7F677D9F6B}" srcOrd="0" destOrd="0" presId="urn:microsoft.com/office/officeart/2005/8/layout/list1"/>
    <dgm:cxn modelId="{948FCDA1-8432-364B-A1FD-4A4E45A18BEF}" srcId="{77A61CD1-5D8B-C945-958C-C7140C273E1A}" destId="{D70B340D-2190-E345-826C-351434E2A165}" srcOrd="0" destOrd="0" parTransId="{56D5EAF4-C041-C940-A0CE-7BD8EED3C7CC}" sibTransId="{94DAF6F5-4F58-AB4B-B5A3-917D87F2AF4A}"/>
    <dgm:cxn modelId="{F3D362AD-5769-A44F-9DE6-9038B6641459}" type="presOf" srcId="{4E926D69-FB46-A542-B848-54959CB4A079}" destId="{922C23B8-54DC-574F-B1F2-670F461556C9}" srcOrd="1" destOrd="0" presId="urn:microsoft.com/office/officeart/2005/8/layout/list1"/>
    <dgm:cxn modelId="{BD8226BA-291E-8F4C-8130-61503F10C740}" srcId="{77A61CD1-5D8B-C945-958C-C7140C273E1A}" destId="{3A61E97A-B9E8-0843-B02A-200F142B9AD2}" srcOrd="1" destOrd="0" parTransId="{D5BBEF3B-D228-6741-9EE7-B71978822045}" sibTransId="{2BA07D5F-06E6-1447-9530-90215DD1CB16}"/>
    <dgm:cxn modelId="{30B8C7BA-663F-C84D-9BF4-0CD50F6FEF39}" type="presOf" srcId="{F422E379-1CB2-4148-9F98-EE777AD550EE}" destId="{CBBD1E5D-2083-D44F-88FF-0981FC0A640C}" srcOrd="0" destOrd="0" presId="urn:microsoft.com/office/officeart/2005/8/layout/list1"/>
    <dgm:cxn modelId="{1ACC21BB-01DA-5A4F-B373-38F731947AEB}" type="presOf" srcId="{77A61CD1-5D8B-C945-958C-C7140C273E1A}" destId="{A1E631A1-2A39-D14C-A5B2-C8AE652C6D42}" srcOrd="0" destOrd="0" presId="urn:microsoft.com/office/officeart/2005/8/layout/list1"/>
    <dgm:cxn modelId="{54D278BB-EA45-A443-84A3-B94416AFAC44}" srcId="{B56ABEE9-88F3-1B4B-A9BF-88B85F038016}" destId="{F422E379-1CB2-4148-9F98-EE777AD550EE}" srcOrd="0" destOrd="0" parTransId="{200BA3C3-E9A3-2447-B17A-FC2EFA51E035}" sibTransId="{A3763ACF-A320-F542-9C15-0057378D0B8F}"/>
    <dgm:cxn modelId="{EC6A50C2-F56D-D642-A949-B9F2334841F5}" type="presOf" srcId="{41AF7C6E-F78E-AA43-9C40-4D30FE50748D}" destId="{6FD70A5B-D3CE-0C4E-A1AD-9D15EE239A32}" srcOrd="0" destOrd="1" presId="urn:microsoft.com/office/officeart/2005/8/layout/list1"/>
    <dgm:cxn modelId="{EE3243C8-CAD0-D040-894E-027B8030ED1D}" srcId="{FDFA37F1-395F-C846-A958-A6311636E1EB}" destId="{B56ABEE9-88F3-1B4B-A9BF-88B85F038016}" srcOrd="1" destOrd="0" parTransId="{50F9A09A-75A8-8A45-832B-114981BDD59C}" sibTransId="{FBD4AF98-5876-1D46-862C-EDAA9CEA6F39}"/>
    <dgm:cxn modelId="{E260D0C8-3B9A-5047-A179-70884CD9A6CB}" type="presOf" srcId="{B56ABEE9-88F3-1B4B-A9BF-88B85F038016}" destId="{84ECD90E-D19E-8D4D-B8DA-937D328436AA}" srcOrd="0" destOrd="0" presId="urn:microsoft.com/office/officeart/2005/8/layout/list1"/>
    <dgm:cxn modelId="{8CDFC0CD-C5FA-824B-8ADD-A22A5E9CC625}" type="presOf" srcId="{D70B340D-2190-E345-826C-351434E2A165}" destId="{15A52E11-5EF5-004D-BCB3-570316A52B0C}" srcOrd="0" destOrd="0" presId="urn:microsoft.com/office/officeart/2005/8/layout/list1"/>
    <dgm:cxn modelId="{DF034CE8-BDFB-3548-81EC-E4293DA80AD4}" type="presOf" srcId="{DAFA0D38-CBB2-AC4F-9EA5-5BC010B8B4CF}" destId="{33F21F24-3A23-074F-A02C-F8D17692DD2E}" srcOrd="1" destOrd="0" presId="urn:microsoft.com/office/officeart/2005/8/layout/list1"/>
    <dgm:cxn modelId="{3608BAF2-6951-AC44-8727-B99229A1392F}" type="presOf" srcId="{4E926D69-FB46-A542-B848-54959CB4A079}" destId="{4D3F07BC-7660-5C49-BF84-18CE112176B1}" srcOrd="0" destOrd="0" presId="urn:microsoft.com/office/officeart/2005/8/layout/list1"/>
    <dgm:cxn modelId="{2FD089F5-A053-9B45-914B-D24A4CAF090F}" type="presOf" srcId="{828BE5B4-DDFE-9C48-9A77-9CBF071110CB}" destId="{6FD70A5B-D3CE-0C4E-A1AD-9D15EE239A32}" srcOrd="0" destOrd="0" presId="urn:microsoft.com/office/officeart/2005/8/layout/list1"/>
    <dgm:cxn modelId="{7C28A3F8-B894-3B49-83D8-9836D235E187}" type="presOf" srcId="{1E2169CD-B2DA-E144-93D8-F9A26A16CA61}" destId="{CBBD1E5D-2083-D44F-88FF-0981FC0A640C}" srcOrd="0" destOrd="1" presId="urn:microsoft.com/office/officeart/2005/8/layout/list1"/>
    <dgm:cxn modelId="{729AB394-6E56-F342-89B2-BF6BB6418F4A}" type="presParOf" srcId="{3AEF6556-81FC-2347-946A-E65AA605E00D}" destId="{E5E535C5-5827-824B-8FF0-AF6BDB21F47E}" srcOrd="0" destOrd="0" presId="urn:microsoft.com/office/officeart/2005/8/layout/list1"/>
    <dgm:cxn modelId="{1CFF502D-03F7-DA4C-9E6D-D2BA014D06B7}" type="presParOf" srcId="{E5E535C5-5827-824B-8FF0-AF6BDB21F47E}" destId="{A1E631A1-2A39-D14C-A5B2-C8AE652C6D42}" srcOrd="0" destOrd="0" presId="urn:microsoft.com/office/officeart/2005/8/layout/list1"/>
    <dgm:cxn modelId="{D7080884-0355-F34B-8A7E-BA5B3BBADA54}" type="presParOf" srcId="{E5E535C5-5827-824B-8FF0-AF6BDB21F47E}" destId="{D63DDDCA-F360-FA4F-B3CA-EAD6DD55FB4C}" srcOrd="1" destOrd="0" presId="urn:microsoft.com/office/officeart/2005/8/layout/list1"/>
    <dgm:cxn modelId="{A8B549B2-00C8-3A4D-921B-6464CA362FF0}" type="presParOf" srcId="{3AEF6556-81FC-2347-946A-E65AA605E00D}" destId="{B6943E7F-E72F-7441-9DB4-90B466E4A5C6}" srcOrd="1" destOrd="0" presId="urn:microsoft.com/office/officeart/2005/8/layout/list1"/>
    <dgm:cxn modelId="{87C9C369-8C25-3643-8C27-1DDB15111841}" type="presParOf" srcId="{3AEF6556-81FC-2347-946A-E65AA605E00D}" destId="{15A52E11-5EF5-004D-BCB3-570316A52B0C}" srcOrd="2" destOrd="0" presId="urn:microsoft.com/office/officeart/2005/8/layout/list1"/>
    <dgm:cxn modelId="{BEE2BE88-5E38-A048-920F-D053D7D2CFB5}" type="presParOf" srcId="{3AEF6556-81FC-2347-946A-E65AA605E00D}" destId="{9DC6AACD-C8C3-4841-A03A-877F8665DD10}" srcOrd="3" destOrd="0" presId="urn:microsoft.com/office/officeart/2005/8/layout/list1"/>
    <dgm:cxn modelId="{9536AD49-5E2E-BF49-A2C0-F680FC1B1162}" type="presParOf" srcId="{3AEF6556-81FC-2347-946A-E65AA605E00D}" destId="{929A1A03-A989-F640-A4AF-025D63DC22C5}" srcOrd="4" destOrd="0" presId="urn:microsoft.com/office/officeart/2005/8/layout/list1"/>
    <dgm:cxn modelId="{BBD82AAB-A2BF-FE4A-B029-1659D0CF2AC4}" type="presParOf" srcId="{929A1A03-A989-F640-A4AF-025D63DC22C5}" destId="{84ECD90E-D19E-8D4D-B8DA-937D328436AA}" srcOrd="0" destOrd="0" presId="urn:microsoft.com/office/officeart/2005/8/layout/list1"/>
    <dgm:cxn modelId="{0BA40B6A-9DD1-354C-83B9-2E0BB83B2DAD}" type="presParOf" srcId="{929A1A03-A989-F640-A4AF-025D63DC22C5}" destId="{4A9DE11C-D654-CA4C-AF05-63E12C6A7FEC}" srcOrd="1" destOrd="0" presId="urn:microsoft.com/office/officeart/2005/8/layout/list1"/>
    <dgm:cxn modelId="{0F2E4A96-D5E5-574F-B15B-BB9C8DA6E3F9}" type="presParOf" srcId="{3AEF6556-81FC-2347-946A-E65AA605E00D}" destId="{58D764F9-CFC4-6E42-8963-2368CFA2D04D}" srcOrd="5" destOrd="0" presId="urn:microsoft.com/office/officeart/2005/8/layout/list1"/>
    <dgm:cxn modelId="{982619D2-3678-974A-AD16-2EA3A0B75B19}" type="presParOf" srcId="{3AEF6556-81FC-2347-946A-E65AA605E00D}" destId="{CBBD1E5D-2083-D44F-88FF-0981FC0A640C}" srcOrd="6" destOrd="0" presId="urn:microsoft.com/office/officeart/2005/8/layout/list1"/>
    <dgm:cxn modelId="{A633D55D-5664-7D49-B5E8-1EBC99D22CFD}" type="presParOf" srcId="{3AEF6556-81FC-2347-946A-E65AA605E00D}" destId="{78244CCE-307A-8043-B860-C2D376CD3CAF}" srcOrd="7" destOrd="0" presId="urn:microsoft.com/office/officeart/2005/8/layout/list1"/>
    <dgm:cxn modelId="{B6FD33D3-9F74-EC4D-9216-9A060662F4A6}" type="presParOf" srcId="{3AEF6556-81FC-2347-946A-E65AA605E00D}" destId="{5C957C8D-62F0-4A4A-9051-36F8901F39DF}" srcOrd="8" destOrd="0" presId="urn:microsoft.com/office/officeart/2005/8/layout/list1"/>
    <dgm:cxn modelId="{51B04251-A468-6F4A-B57B-77BC5307B05F}" type="presParOf" srcId="{5C957C8D-62F0-4A4A-9051-36F8901F39DF}" destId="{6646BD76-8AA7-3B42-9EA6-5A7F677D9F6B}" srcOrd="0" destOrd="0" presId="urn:microsoft.com/office/officeart/2005/8/layout/list1"/>
    <dgm:cxn modelId="{AD9AFC24-9F87-204C-A5E8-7E402300D4DB}" type="presParOf" srcId="{5C957C8D-62F0-4A4A-9051-36F8901F39DF}" destId="{33F21F24-3A23-074F-A02C-F8D17692DD2E}" srcOrd="1" destOrd="0" presId="urn:microsoft.com/office/officeart/2005/8/layout/list1"/>
    <dgm:cxn modelId="{7FF6C2EA-8EF3-AF4D-A00E-AFB581E1F66C}" type="presParOf" srcId="{3AEF6556-81FC-2347-946A-E65AA605E00D}" destId="{A63D4C3A-F547-3644-B627-F4ECC407B979}" srcOrd="9" destOrd="0" presId="urn:microsoft.com/office/officeart/2005/8/layout/list1"/>
    <dgm:cxn modelId="{09A2F9FC-E698-A64A-8A22-FF0492085BC0}" type="presParOf" srcId="{3AEF6556-81FC-2347-946A-E65AA605E00D}" destId="{6FD70A5B-D3CE-0C4E-A1AD-9D15EE239A32}" srcOrd="10" destOrd="0" presId="urn:microsoft.com/office/officeart/2005/8/layout/list1"/>
    <dgm:cxn modelId="{D58E4D22-AC86-054D-B80D-43021636F851}" type="presParOf" srcId="{3AEF6556-81FC-2347-946A-E65AA605E00D}" destId="{290E8A3E-7090-1947-AFAA-D764797468BE}" srcOrd="11" destOrd="0" presId="urn:microsoft.com/office/officeart/2005/8/layout/list1"/>
    <dgm:cxn modelId="{FA2BF108-CDAC-5640-9FC4-F1E9F982D410}" type="presParOf" srcId="{3AEF6556-81FC-2347-946A-E65AA605E00D}" destId="{B8C82884-B3E8-5149-B7A8-582FEF57C484}" srcOrd="12" destOrd="0" presId="urn:microsoft.com/office/officeart/2005/8/layout/list1"/>
    <dgm:cxn modelId="{F277E68F-1804-B943-B3B0-F9DD9A9EBBFB}" type="presParOf" srcId="{B8C82884-B3E8-5149-B7A8-582FEF57C484}" destId="{4D3F07BC-7660-5C49-BF84-18CE112176B1}" srcOrd="0" destOrd="0" presId="urn:microsoft.com/office/officeart/2005/8/layout/list1"/>
    <dgm:cxn modelId="{5E9F86BF-3E8F-3745-BC12-7A75DC38BB2F}" type="presParOf" srcId="{B8C82884-B3E8-5149-B7A8-582FEF57C484}" destId="{922C23B8-54DC-574F-B1F2-670F461556C9}" srcOrd="1" destOrd="0" presId="urn:microsoft.com/office/officeart/2005/8/layout/list1"/>
    <dgm:cxn modelId="{1AA6296B-6FCE-C34C-A230-CA44CA9A5C86}" type="presParOf" srcId="{3AEF6556-81FC-2347-946A-E65AA605E00D}" destId="{465FC462-E907-2E42-95A3-8F3497C8BFE3}" srcOrd="13" destOrd="0" presId="urn:microsoft.com/office/officeart/2005/8/layout/list1"/>
    <dgm:cxn modelId="{B24F5A54-0241-8E4A-A662-194BCB9968DF}" type="presParOf" srcId="{3AEF6556-81FC-2347-946A-E65AA605E00D}" destId="{6964DCF5-B10F-2341-81D4-DBA4C3FB863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58F061-EAFB-254B-BC9B-25E2085FBE0D}">
      <dsp:nvSpPr>
        <dsp:cNvPr id="0" name=""/>
        <dsp:cNvSpPr/>
      </dsp:nvSpPr>
      <dsp:spPr>
        <a:xfrm>
          <a:off x="0" y="65535"/>
          <a:ext cx="4443982" cy="74324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 err="1"/>
            <a:t>JobAutoPilot</a:t>
          </a:r>
          <a:r>
            <a:rPr lang="en-US" sz="1400" b="0" i="0" kern="1200" dirty="0"/>
            <a:t> is an intelligent, agent-based system designed to automate the job application process. </a:t>
          </a:r>
          <a:endParaRPr lang="en-US" sz="1400" kern="1200" dirty="0"/>
        </a:p>
      </dsp:txBody>
      <dsp:txXfrm>
        <a:off x="36282" y="101817"/>
        <a:ext cx="4371418" cy="670678"/>
      </dsp:txXfrm>
    </dsp:sp>
    <dsp:sp modelId="{B5118E47-D20E-AD46-A68B-831BE3B7ACE5}">
      <dsp:nvSpPr>
        <dsp:cNvPr id="0" name=""/>
        <dsp:cNvSpPr/>
      </dsp:nvSpPr>
      <dsp:spPr>
        <a:xfrm>
          <a:off x="0" y="849098"/>
          <a:ext cx="4443982" cy="74324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The system significantly reduces the user's effort, frustration, and the time spent applying for multiple job postings. </a:t>
          </a:r>
          <a:endParaRPr lang="en-US" sz="1400" kern="1200" dirty="0"/>
        </a:p>
      </dsp:txBody>
      <dsp:txXfrm>
        <a:off x="36282" y="885380"/>
        <a:ext cx="4371418" cy="670678"/>
      </dsp:txXfrm>
    </dsp:sp>
    <dsp:sp modelId="{8C46916D-D9A6-7D4A-B69B-37AAA2B83BE3}">
      <dsp:nvSpPr>
        <dsp:cNvPr id="0" name=""/>
        <dsp:cNvSpPr/>
      </dsp:nvSpPr>
      <dsp:spPr>
        <a:xfrm>
          <a:off x="0" y="1632660"/>
          <a:ext cx="4443982" cy="74324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It leverages agentic AI techniques and automation, ensuring personalized, tailored, and high-quality job applications, ultimately increasing the chance of landing interviews. </a:t>
          </a:r>
          <a:endParaRPr lang="en-US" sz="1400" kern="1200" dirty="0"/>
        </a:p>
      </dsp:txBody>
      <dsp:txXfrm>
        <a:off x="36282" y="1668942"/>
        <a:ext cx="4371418" cy="6706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6A64FC-7631-4C4F-B904-3AA667504797}">
      <dsp:nvSpPr>
        <dsp:cNvPr id="0" name=""/>
        <dsp:cNvSpPr/>
      </dsp:nvSpPr>
      <dsp:spPr>
        <a:xfrm>
          <a:off x="646341" y="134616"/>
          <a:ext cx="717451" cy="7174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92B1F2-FE21-4386-939A-FB97C14D87B0}">
      <dsp:nvSpPr>
        <dsp:cNvPr id="0" name=""/>
        <dsp:cNvSpPr/>
      </dsp:nvSpPr>
      <dsp:spPr>
        <a:xfrm>
          <a:off x="207899" y="1105386"/>
          <a:ext cx="1594335" cy="7174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65 % of job seekers already use AI tools in their search, and 66 % of hiring managers are comfortable receiving AI-generated applications.</a:t>
          </a:r>
          <a:endParaRPr lang="en-US" sz="1100" kern="1200"/>
        </a:p>
      </dsp:txBody>
      <dsp:txXfrm>
        <a:off x="207899" y="1105386"/>
        <a:ext cx="1594335" cy="717451"/>
      </dsp:txXfrm>
    </dsp:sp>
    <dsp:sp modelId="{F34FC992-2D0A-44A9-BB6B-36466B0783C1}">
      <dsp:nvSpPr>
        <dsp:cNvPr id="0" name=""/>
        <dsp:cNvSpPr/>
      </dsp:nvSpPr>
      <dsp:spPr>
        <a:xfrm>
          <a:off x="2519686" y="134616"/>
          <a:ext cx="717451" cy="7174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955EF9-D569-4AF0-94AD-B314548599B8}">
      <dsp:nvSpPr>
        <dsp:cNvPr id="0" name=""/>
        <dsp:cNvSpPr/>
      </dsp:nvSpPr>
      <dsp:spPr>
        <a:xfrm>
          <a:off x="2081243" y="1105386"/>
          <a:ext cx="1594335" cy="7174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The AI-recruitment software market will almost double—from ≈ $0.6 B in 2023 to $1 B+ by 2032 (≈ 7 % CAGR).</a:t>
          </a:r>
          <a:endParaRPr lang="en-US" sz="1100" kern="1200"/>
        </a:p>
      </dsp:txBody>
      <dsp:txXfrm>
        <a:off x="2081243" y="1105386"/>
        <a:ext cx="1594335" cy="717451"/>
      </dsp:txXfrm>
    </dsp:sp>
    <dsp:sp modelId="{A1CAEED4-44CA-467F-BBAD-891C213307FE}">
      <dsp:nvSpPr>
        <dsp:cNvPr id="0" name=""/>
        <dsp:cNvSpPr/>
      </dsp:nvSpPr>
      <dsp:spPr>
        <a:xfrm>
          <a:off x="646341" y="2484912"/>
          <a:ext cx="717451" cy="7174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C1C7A3-5489-438C-A6BE-17DAE382A45A}">
      <dsp:nvSpPr>
        <dsp:cNvPr id="0" name=""/>
        <dsp:cNvSpPr/>
      </dsp:nvSpPr>
      <dsp:spPr>
        <a:xfrm>
          <a:off x="207899" y="3192191"/>
          <a:ext cx="1594335" cy="7174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Applicants spend an average 11 hours every week job-hunting—nearly a part-time job in itself.</a:t>
          </a:r>
          <a:endParaRPr lang="en-US" sz="1100" kern="1200"/>
        </a:p>
      </dsp:txBody>
      <dsp:txXfrm>
        <a:off x="207899" y="3192191"/>
        <a:ext cx="1594335" cy="717451"/>
      </dsp:txXfrm>
    </dsp:sp>
    <dsp:sp modelId="{711BB42C-2C7A-4081-9C13-94F75404DDBB}">
      <dsp:nvSpPr>
        <dsp:cNvPr id="0" name=""/>
        <dsp:cNvSpPr/>
      </dsp:nvSpPr>
      <dsp:spPr>
        <a:xfrm>
          <a:off x="2519686" y="2221421"/>
          <a:ext cx="717451" cy="7174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DABE68-4DE0-4BF9-9200-3BF33DF3091F}">
      <dsp:nvSpPr>
        <dsp:cNvPr id="0" name=""/>
        <dsp:cNvSpPr/>
      </dsp:nvSpPr>
      <dsp:spPr>
        <a:xfrm>
          <a:off x="2081243" y="3192191"/>
          <a:ext cx="1594335" cy="7174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In 2025 it takes 200 + applications to land one offer on average, underscoring the need for scalable, quality automation.</a:t>
          </a:r>
          <a:endParaRPr lang="en-US" sz="1100" kern="1200" dirty="0"/>
        </a:p>
      </dsp:txBody>
      <dsp:txXfrm>
        <a:off x="2081243" y="3192191"/>
        <a:ext cx="1594335" cy="71745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80A053-BE7D-9A4B-B960-56F0306C3F69}">
      <dsp:nvSpPr>
        <dsp:cNvPr id="0" name=""/>
        <dsp:cNvSpPr/>
      </dsp:nvSpPr>
      <dsp:spPr>
        <a:xfrm>
          <a:off x="1165091" y="1083709"/>
          <a:ext cx="3123041" cy="202997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strike="noStrike" kern="1200" cap="none">
              <a:latin typeface="Times New Roman" panose="02020603050405020304" pitchFamily="18" charset="0"/>
              <a:cs typeface="Times New Roman" panose="02020603050405020304" pitchFamily="18" charset="0"/>
            </a:rPr>
            <a:t>Frontend (React, Next.js, TailwindCSS</a:t>
          </a:r>
          <a:endParaRPr lang="en-US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strike="noStrike" kern="1200" cap="none">
              <a:latin typeface="Times New Roman" panose="02020603050405020304" pitchFamily="18" charset="0"/>
              <a:cs typeface="Times New Roman" panose="02020603050405020304" pitchFamily="18" charset="0"/>
            </a:rPr>
            <a:t>Upload resumes, certificates, recommendations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strike="noStrike" kern="1200" cap="none">
              <a:latin typeface="Times New Roman" panose="02020603050405020304" pitchFamily="18" charset="0"/>
              <a:cs typeface="Times New Roman" panose="02020603050405020304" pitchFamily="18" charset="0"/>
            </a:rPr>
            <a:t>Role, industry, and location-based preferences</a:t>
          </a:r>
          <a:endParaRPr lang="en-US" sz="1200" b="0" i="0" u="none" strike="noStrike" kern="1200" cap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strike="noStrike" kern="1200" cap="none">
              <a:latin typeface="Times New Roman" panose="02020603050405020304" pitchFamily="18" charset="0"/>
              <a:cs typeface="Times New Roman" panose="02020603050405020304" pitchFamily="18" charset="0"/>
            </a:rPr>
            <a:t>Real-time dashboard with application tracking &amp; alerts</a:t>
          </a:r>
          <a:endParaRPr lang="en-US" sz="1200" b="0" i="0" u="none" strike="noStrike" kern="1200" cap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64186" y="1182804"/>
        <a:ext cx="2924851" cy="1831786"/>
      </dsp:txXfrm>
    </dsp:sp>
    <dsp:sp modelId="{936B0767-A548-2149-B97B-98AB0B846FA2}">
      <dsp:nvSpPr>
        <dsp:cNvPr id="0" name=""/>
        <dsp:cNvSpPr/>
      </dsp:nvSpPr>
      <dsp:spPr>
        <a:xfrm>
          <a:off x="2726612" y="377473"/>
          <a:ext cx="3442448" cy="3442448"/>
        </a:xfrm>
        <a:custGeom>
          <a:avLst/>
          <a:gdLst/>
          <a:ahLst/>
          <a:cxnLst/>
          <a:rect l="0" t="0" r="0" b="0"/>
          <a:pathLst>
            <a:path>
              <a:moveTo>
                <a:pt x="347687" y="683915"/>
              </a:moveTo>
              <a:arcTo wR="1721224" hR="1721224" stAng="13023629" swAng="6352743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A1F56D-2C9F-4B46-83E5-FB2349864617}">
      <dsp:nvSpPr>
        <dsp:cNvPr id="0" name=""/>
        <dsp:cNvSpPr/>
      </dsp:nvSpPr>
      <dsp:spPr>
        <a:xfrm>
          <a:off x="4607540" y="1083709"/>
          <a:ext cx="3123041" cy="2029976"/>
        </a:xfrm>
        <a:prstGeom prst="roundRect">
          <a:avLst/>
        </a:prstGeom>
        <a:solidFill>
          <a:schemeClr val="accent3">
            <a:hueOff val="3108557"/>
            <a:satOff val="-4598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strike="noStrike" kern="1200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Backend (Python, </a:t>
          </a:r>
          <a:r>
            <a:rPr lang="en-US" sz="1600" b="1" i="0" strike="noStrike" kern="1200" cap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FastAPI</a:t>
          </a:r>
          <a:r>
            <a:rPr lang="en-US" sz="1600" b="1" i="0" strike="noStrike" kern="1200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600" b="1" i="0" strike="noStrike" kern="1200" cap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CrewAI</a:t>
          </a:r>
          <a:r>
            <a:rPr lang="en-US" sz="1600" b="1" i="0" strike="noStrike" kern="1200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600" b="1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en-US" sz="1600" b="1" i="0" strike="noStrike" kern="1200" cap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roq</a:t>
          </a:r>
          <a:r>
            <a:rPr lang="en-US" sz="1600" b="1" i="0" strike="noStrike" kern="1200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600" b="1" i="0" strike="noStrike" kern="1200" cap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Api</a:t>
          </a:r>
          <a:r>
            <a:rPr lang="en-US" sz="1600" b="1" i="0" strike="noStrike" kern="1200" cap="none" dirty="0"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en-US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strike="noStrike" kern="1200" cap="none">
              <a:latin typeface="Times New Roman" panose="02020603050405020304" pitchFamily="18" charset="0"/>
              <a:cs typeface="Times New Roman" panose="02020603050405020304" pitchFamily="18" charset="0"/>
            </a:rPr>
            <a:t>Data validation, secure auth (JWT), GDPR compliance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strike="noStrike" kern="1200" cap="none">
              <a:latin typeface="Times New Roman" panose="02020603050405020304" pitchFamily="18" charset="0"/>
              <a:cs typeface="Times New Roman" panose="02020603050405020304" pitchFamily="18" charset="0"/>
            </a:rPr>
            <a:t>NLP-driven job parsing and resume tailoring</a:t>
          </a:r>
          <a:endParaRPr lang="en-US" sz="1200" b="0" i="0" u="none" strike="noStrike" kern="1200" cap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strike="noStrike" kern="1200" cap="none">
              <a:latin typeface="Times New Roman" panose="02020603050405020304" pitchFamily="18" charset="0"/>
              <a:cs typeface="Times New Roman" panose="02020603050405020304" pitchFamily="18" charset="0"/>
            </a:rPr>
            <a:t>AI-generated cover letters &amp; automated portal navigation</a:t>
          </a:r>
          <a:endParaRPr lang="en-US" sz="1200" b="0" i="0" u="none" strike="noStrike" kern="1200" cap="none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i="0" u="none" strike="noStrike" kern="1200" cap="none">
              <a:latin typeface="Times New Roman" panose="02020603050405020304" pitchFamily="18" charset="0"/>
              <a:cs typeface="Times New Roman" panose="02020603050405020304" pitchFamily="18" charset="0"/>
            </a:rPr>
            <a:t>Feedback loop for continuous learning</a:t>
          </a:r>
          <a:endParaRPr lang="en-US" sz="1200" kern="1200" dirty="0"/>
        </a:p>
      </dsp:txBody>
      <dsp:txXfrm>
        <a:off x="4706635" y="1182804"/>
        <a:ext cx="2924851" cy="1831786"/>
      </dsp:txXfrm>
    </dsp:sp>
    <dsp:sp modelId="{98B3C348-8A2A-354F-AF50-9E2CE3F08C86}">
      <dsp:nvSpPr>
        <dsp:cNvPr id="0" name=""/>
        <dsp:cNvSpPr/>
      </dsp:nvSpPr>
      <dsp:spPr>
        <a:xfrm>
          <a:off x="2726612" y="377473"/>
          <a:ext cx="3442448" cy="3442448"/>
        </a:xfrm>
        <a:custGeom>
          <a:avLst/>
          <a:gdLst/>
          <a:ahLst/>
          <a:cxnLst/>
          <a:rect l="0" t="0" r="0" b="0"/>
          <a:pathLst>
            <a:path>
              <a:moveTo>
                <a:pt x="3094760" y="2758533"/>
              </a:moveTo>
              <a:arcTo wR="1721224" hR="1721224" stAng="2223629" swAng="6352743"/>
            </a:path>
          </a:pathLst>
        </a:custGeom>
        <a:noFill/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A52E11-5EF5-004D-BCB3-570316A52B0C}">
      <dsp:nvSpPr>
        <dsp:cNvPr id="0" name=""/>
        <dsp:cNvSpPr/>
      </dsp:nvSpPr>
      <dsp:spPr>
        <a:xfrm>
          <a:off x="0" y="281220"/>
          <a:ext cx="4205288" cy="7370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377" tIns="270764" rIns="32637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>
              <a:latin typeface="Times New Roman" panose="02020603050405020304" pitchFamily="18" charset="0"/>
              <a:cs typeface="Times New Roman" panose="02020603050405020304" pitchFamily="18" charset="0"/>
            </a:rPr>
            <a:t>Market/User Research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>
              <a:latin typeface="Times New Roman" panose="02020603050405020304" pitchFamily="18" charset="0"/>
              <a:cs typeface="Times New Roman" panose="02020603050405020304" pitchFamily="18" charset="0"/>
            </a:rPr>
            <a:t>UI/UX System Design</a:t>
          </a:r>
        </a:p>
      </dsp:txBody>
      <dsp:txXfrm>
        <a:off x="0" y="281220"/>
        <a:ext cx="4205288" cy="737099"/>
      </dsp:txXfrm>
    </dsp:sp>
    <dsp:sp modelId="{D63DDDCA-F360-FA4F-B3CA-EAD6DD55FB4C}">
      <dsp:nvSpPr>
        <dsp:cNvPr id="0" name=""/>
        <dsp:cNvSpPr/>
      </dsp:nvSpPr>
      <dsp:spPr>
        <a:xfrm>
          <a:off x="210264" y="89340"/>
          <a:ext cx="2943701" cy="3837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265" tIns="0" rIns="111265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Research and Design</a:t>
          </a:r>
        </a:p>
      </dsp:txBody>
      <dsp:txXfrm>
        <a:off x="228998" y="108074"/>
        <a:ext cx="2906233" cy="346292"/>
      </dsp:txXfrm>
    </dsp:sp>
    <dsp:sp modelId="{CBBD1E5D-2083-D44F-88FF-0981FC0A640C}">
      <dsp:nvSpPr>
        <dsp:cNvPr id="0" name=""/>
        <dsp:cNvSpPr/>
      </dsp:nvSpPr>
      <dsp:spPr>
        <a:xfrm>
          <a:off x="0" y="1280400"/>
          <a:ext cx="4205288" cy="7370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377" tIns="270764" rIns="32637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>
              <a:latin typeface="Times New Roman" panose="02020603050405020304" pitchFamily="18" charset="0"/>
              <a:cs typeface="Times New Roman" panose="02020603050405020304" pitchFamily="18" charset="0"/>
            </a:rPr>
            <a:t>Agile Based Frontend/backend development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>
              <a:latin typeface="Times New Roman" panose="02020603050405020304" pitchFamily="18" charset="0"/>
              <a:cs typeface="Times New Roman" panose="02020603050405020304" pitchFamily="18" charset="0"/>
            </a:rPr>
            <a:t>AI Agent integration &amp; initial testing</a:t>
          </a:r>
        </a:p>
      </dsp:txBody>
      <dsp:txXfrm>
        <a:off x="0" y="1280400"/>
        <a:ext cx="4205288" cy="737099"/>
      </dsp:txXfrm>
    </dsp:sp>
    <dsp:sp modelId="{4A9DE11C-D654-CA4C-AF05-63E12C6A7FEC}">
      <dsp:nvSpPr>
        <dsp:cNvPr id="0" name=""/>
        <dsp:cNvSpPr/>
      </dsp:nvSpPr>
      <dsp:spPr>
        <a:xfrm>
          <a:off x="210264" y="1088520"/>
          <a:ext cx="2943701" cy="383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265" tIns="0" rIns="111265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Development</a:t>
          </a:r>
        </a:p>
      </dsp:txBody>
      <dsp:txXfrm>
        <a:off x="228998" y="1107254"/>
        <a:ext cx="2906233" cy="346292"/>
      </dsp:txXfrm>
    </dsp:sp>
    <dsp:sp modelId="{6FD70A5B-D3CE-0C4E-A1AD-9D15EE239A32}">
      <dsp:nvSpPr>
        <dsp:cNvPr id="0" name=""/>
        <dsp:cNvSpPr/>
      </dsp:nvSpPr>
      <dsp:spPr>
        <a:xfrm>
          <a:off x="0" y="2279580"/>
          <a:ext cx="4205288" cy="7370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377" tIns="270764" rIns="32637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>
              <a:latin typeface="Times New Roman" panose="02020603050405020304" pitchFamily="18" charset="0"/>
              <a:cs typeface="Times New Roman" panose="02020603050405020304" pitchFamily="18" charset="0"/>
            </a:rPr>
            <a:t>Alpha release with user testing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>
              <a:latin typeface="Times New Roman" panose="02020603050405020304" pitchFamily="18" charset="0"/>
              <a:cs typeface="Times New Roman" panose="02020603050405020304" pitchFamily="18" charset="0"/>
            </a:rPr>
            <a:t>Feedback incorporation</a:t>
          </a:r>
        </a:p>
      </dsp:txBody>
      <dsp:txXfrm>
        <a:off x="0" y="2279580"/>
        <a:ext cx="4205288" cy="737099"/>
      </dsp:txXfrm>
    </dsp:sp>
    <dsp:sp modelId="{33F21F24-3A23-074F-A02C-F8D17692DD2E}">
      <dsp:nvSpPr>
        <dsp:cNvPr id="0" name=""/>
        <dsp:cNvSpPr/>
      </dsp:nvSpPr>
      <dsp:spPr>
        <a:xfrm>
          <a:off x="210264" y="2087700"/>
          <a:ext cx="2943701" cy="38376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265" tIns="0" rIns="111265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Deployment and Testing</a:t>
          </a:r>
        </a:p>
      </dsp:txBody>
      <dsp:txXfrm>
        <a:off x="228998" y="2106434"/>
        <a:ext cx="2906233" cy="346292"/>
      </dsp:txXfrm>
    </dsp:sp>
    <dsp:sp modelId="{6964DCF5-B10F-2341-81D4-DBA4C3FB8635}">
      <dsp:nvSpPr>
        <dsp:cNvPr id="0" name=""/>
        <dsp:cNvSpPr/>
      </dsp:nvSpPr>
      <dsp:spPr>
        <a:xfrm>
          <a:off x="0" y="3278760"/>
          <a:ext cx="4205288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2C23B8-54DC-574F-B1F2-670F461556C9}">
      <dsp:nvSpPr>
        <dsp:cNvPr id="0" name=""/>
        <dsp:cNvSpPr/>
      </dsp:nvSpPr>
      <dsp:spPr>
        <a:xfrm>
          <a:off x="210264" y="3086880"/>
          <a:ext cx="2943701" cy="38376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1265" tIns="0" rIns="111265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Launch and Scale</a:t>
          </a:r>
        </a:p>
      </dsp:txBody>
      <dsp:txXfrm>
        <a:off x="228998" y="3105614"/>
        <a:ext cx="2906233" cy="3462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53624899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53624899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3624899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3624899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36248993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36248993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36248993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36248993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36248993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36248993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9402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36248993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36248993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307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36248993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36248993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200150" y="1790058"/>
            <a:ext cx="6743700" cy="123444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285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3264408"/>
            <a:ext cx="5101209" cy="929921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59416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80397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702945"/>
            <a:ext cx="973956" cy="37376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3352" y="702945"/>
            <a:ext cx="4648867" cy="37376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8823871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928782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4293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814486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200150" y="1790058"/>
            <a:ext cx="6743700" cy="123444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285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3264349"/>
            <a:ext cx="5101209" cy="94881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22390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6434" y="1978533"/>
            <a:ext cx="3203828" cy="2326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1978533"/>
            <a:ext cx="3202685" cy="2326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5863470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7577" y="1735075"/>
            <a:ext cx="3202686" cy="528065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425" b="0" cap="all" spc="75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7577" y="2357438"/>
            <a:ext cx="3202686" cy="19475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2357438"/>
            <a:ext cx="3190113" cy="194758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1735075"/>
            <a:ext cx="3202686" cy="528065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425" b="0" cap="all" spc="75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66239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9412027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0735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03504" y="1682871"/>
            <a:ext cx="3364992" cy="85612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165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603504"/>
            <a:ext cx="3611880" cy="3936492"/>
          </a:xfrm>
        </p:spPr>
        <p:txBody>
          <a:bodyPr>
            <a:normAutofit/>
          </a:bodyPr>
          <a:lstStyle>
            <a:lvl1pPr>
              <a:defRPr sz="1425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676" y="2662439"/>
            <a:ext cx="2846070" cy="164552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03504" y="4677156"/>
            <a:ext cx="3843598" cy="24003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616425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06392" y="1682871"/>
            <a:ext cx="3371249" cy="85098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165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0"/>
            <a:ext cx="4576573" cy="51435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24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676" y="2662439"/>
            <a:ext cx="2846070" cy="1645528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03504" y="4677156"/>
            <a:ext cx="3843598" cy="24003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2681502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825" spc="0" baseline="0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8101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100" kern="1200" cap="all" spc="15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290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1435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68580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85725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984647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13235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43013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412081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134FD0-A65C-0E32-25C0-DD7ABA0BB6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150" y="1307805"/>
            <a:ext cx="6743700" cy="1734265"/>
          </a:xfrm>
        </p:spPr>
        <p:txBody>
          <a:bodyPr>
            <a:normAutofit/>
          </a:bodyPr>
          <a:lstStyle/>
          <a:p>
            <a:r>
              <a:rPr lang="en-US" sz="3200" b="1" i="0" u="none" strike="noStrike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JobAutoPilot</a:t>
            </a:r>
            <a:br>
              <a:rPr lang="en-US" b="1" i="0" u="none" strike="noStrike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i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(~SDx @ UC San Diego - Groq Hack Day)</a:t>
            </a:r>
            <a:endParaRPr lang="en-US" sz="2900" b="1" i="1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73A504-0C9C-DE03-F25F-78B282C89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6884" y="3211709"/>
            <a:ext cx="2996966" cy="1602853"/>
          </a:xfrm>
        </p:spPr>
        <p:txBody>
          <a:bodyPr>
            <a:noAutofit/>
          </a:bodyPr>
          <a:lstStyle/>
          <a:p>
            <a:pPr marL="114300" indent="0" algn="r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Krishna Gajera : kgajera1820@sdsu.edu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Gaurav Koradiya : Gauravkoradiya@gmail.com</a:t>
            </a:r>
          </a:p>
          <a:p>
            <a:pPr algn="r">
              <a:lnSpc>
                <a:spcPct val="90000"/>
              </a:lnSpc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905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/>
        </p:nvSpPr>
        <p:spPr>
          <a:xfrm>
            <a:off x="245798" y="32568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4800"/>
            </a:pPr>
            <a:r>
              <a:rPr lang="en-US" sz="2800" b="0" i="0" u="none" strike="noStrike" cap="none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Appendix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CC67B82-B434-D4CA-150F-EF2F60CFF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875003"/>
              </p:ext>
            </p:extLst>
          </p:nvPr>
        </p:nvGraphicFramePr>
        <p:xfrm>
          <a:off x="245795" y="637836"/>
          <a:ext cx="8520600" cy="427191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97503">
                  <a:extLst>
                    <a:ext uri="{9D8B030D-6E8A-4147-A177-3AD203B41FA5}">
                      <a16:colId xmlns:a16="http://schemas.microsoft.com/office/drawing/2014/main" val="3705593823"/>
                    </a:ext>
                  </a:extLst>
                </a:gridCol>
                <a:gridCol w="3071515">
                  <a:extLst>
                    <a:ext uri="{9D8B030D-6E8A-4147-A177-3AD203B41FA5}">
                      <a16:colId xmlns:a16="http://schemas.microsoft.com/office/drawing/2014/main" val="2626155271"/>
                    </a:ext>
                  </a:extLst>
                </a:gridCol>
                <a:gridCol w="3051582">
                  <a:extLst>
                    <a:ext uri="{9D8B030D-6E8A-4147-A177-3AD203B41FA5}">
                      <a16:colId xmlns:a16="http://schemas.microsoft.com/office/drawing/2014/main" val="3684585636"/>
                    </a:ext>
                  </a:extLst>
                </a:gridCol>
              </a:tblGrid>
              <a:tr h="297401">
                <a:tc>
                  <a:txBody>
                    <a:bodyPr/>
                    <a:lstStyle/>
                    <a:p>
                      <a:r>
                        <a:rPr lang="en-US" sz="7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Benefit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What It Means for Users &amp; Stakeholders</a:t>
                      </a:r>
                      <a:endParaRPr lang="en-US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Competitive Edge over Existing Tools</a:t>
                      </a:r>
                      <a:endParaRPr lang="en-US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6247372"/>
                  </a:ext>
                </a:extLst>
              </a:tr>
              <a:tr h="425636">
                <a:tc>
                  <a:txBody>
                    <a:bodyPr/>
                    <a:lstStyle/>
                    <a:p>
                      <a:r>
                        <a:rPr lang="en-US" sz="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Massive Time-Savings</a:t>
                      </a:r>
                      <a:endParaRPr lang="en-US" sz="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Eliminates up to </a:t>
                      </a:r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11 hrs/week</a:t>
                      </a:r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of manual form-filling and tailoring — equivalent to regaining a part-time job.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Competing “one-click” buttons still require manual steps; we automate </a:t>
                      </a:r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end-to-end</a:t>
                      </a:r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including site navigation &amp; custom Q&amp;A.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7862641"/>
                  </a:ext>
                </a:extLst>
              </a:tr>
              <a:tr h="569430">
                <a:tc>
                  <a:txBody>
                    <a:bodyPr/>
                    <a:lstStyle/>
                    <a:p>
                      <a:r>
                        <a:rPr lang="en-US" sz="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Quality + Volume</a:t>
                      </a:r>
                      <a:endParaRPr lang="en-US" sz="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AI tailors every resume &amp; cover letter, then scales to hundreds of targeted submissions (critical when the average hire needs </a:t>
                      </a:r>
                      <a:r>
                        <a:rPr lang="en-US" sz="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 + apps</a:t>
                      </a:r>
                      <a:r>
                        <a:rPr lang="en-US" sz="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Other auto-apply bots blast generic resumes; our NLP engine aligns keywords, achievements, and ATS-compliant formatting for higher hit-rates.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0761681"/>
                  </a:ext>
                </a:extLst>
              </a:tr>
              <a:tr h="425636">
                <a:tc>
                  <a:txBody>
                    <a:bodyPr/>
                    <a:lstStyle/>
                    <a:p>
                      <a:r>
                        <a:rPr lang="en-US" sz="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Higher Interview Conversion</a:t>
                      </a:r>
                      <a:endParaRPr lang="en-US" sz="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Personalized applications + larger reach = materially more callbacks; early tests show a projected </a:t>
                      </a:r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2-3× interview uplift</a:t>
                      </a:r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Competitors force a trade-off (quantity vs. quality). We optimize both simultaneously via dynamic content generation.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96708"/>
                  </a:ext>
                </a:extLst>
              </a:tr>
              <a:tr h="425636">
                <a:tc>
                  <a:txBody>
                    <a:bodyPr/>
                    <a:lstStyle/>
                    <a:p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Hiring-Manager Friendly</a:t>
                      </a:r>
                      <a:endParaRPr lang="en-US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Aligns with the </a:t>
                      </a:r>
                      <a:r>
                        <a:rPr lang="en-US" sz="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66 %</a:t>
                      </a:r>
                      <a:r>
                        <a:rPr lang="en-US" sz="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of recruiters already comfortable with AI-written applications &amp; provides structured data they prefer.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We avoid “spam signatures” by varying language and embedding metadata to pass ATS scoring.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597009"/>
                  </a:ext>
                </a:extLst>
              </a:tr>
              <a:tr h="425636">
                <a:tc>
                  <a:txBody>
                    <a:bodyPr/>
                    <a:lstStyle/>
                    <a:p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Always-Learning Agents</a:t>
                      </a:r>
                      <a:endParaRPr lang="en-US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Feedback loop retrains models on responses, rejection reasons, and industry trends to improve future submissions.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Legacy services are static templates; our agents get smarter the longer you use them.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7257753"/>
                  </a:ext>
                </a:extLst>
              </a:tr>
              <a:tr h="425636">
                <a:tc>
                  <a:txBody>
                    <a:bodyPr/>
                    <a:lstStyle/>
                    <a:p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Security &amp; Compliance-First</a:t>
                      </a:r>
                      <a:endParaRPr lang="en-US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End-to-end encryption, GDPR adherence, JWT auth—critical for storing sensitive career data.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Many startups skip compliance; we can sell to enterprise customers and global markets from day 1.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4923278"/>
                  </a:ext>
                </a:extLst>
              </a:tr>
              <a:tr h="425636">
                <a:tc>
                  <a:txBody>
                    <a:bodyPr/>
                    <a:lstStyle/>
                    <a:p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Cloud-Native Scalability</a:t>
                      </a:r>
                      <a:endParaRPr lang="en-US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Docker + K8s/AWS ECS lets us expand to thousands of users without downtime.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Human-concierge services hit labor bottlenecks; our infrastructure scales automatically.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7479069"/>
                  </a:ext>
                </a:extLst>
              </a:tr>
              <a:tr h="425636">
                <a:tc>
                  <a:txBody>
                    <a:bodyPr/>
                    <a:lstStyle/>
                    <a:p>
                      <a:r>
                        <a:rPr lang="en-US" sz="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Data-Driven Insights</a:t>
                      </a:r>
                      <a:endParaRPr lang="en-US" sz="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Dashboard analytics show hit rates, keyword effectiveness, and market salary trends—helping users refine strategy.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Competing tools offer minimal visibility; insights become a sticky feature that builds habit and loyalty.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9235106"/>
                  </a:ext>
                </a:extLst>
              </a:tr>
              <a:tr h="425636">
                <a:tc>
                  <a:txBody>
                    <a:bodyPr/>
                    <a:lstStyle/>
                    <a:p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First-Mover Advantage in Holistic Automation</a:t>
                      </a:r>
                      <a:endParaRPr lang="en-US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Most solutions solve only one step (resume writing </a:t>
                      </a:r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or</a:t>
                      </a:r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form autofill). We deliver the </a:t>
                      </a:r>
                      <a:r>
                        <a:rPr lang="en-US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full funnel</a:t>
                      </a:r>
                      <a:r>
                        <a:rPr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from job discovery to submission &amp; tracking.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Creates high switching costs and positions </a:t>
                      </a:r>
                      <a:r>
                        <a:rPr lang="en-US" sz="7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JobAutoPilot</a:t>
                      </a:r>
                      <a:r>
                        <a:rPr lang="en-US" sz="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as the all-in-one career copilot.</a:t>
                      </a:r>
                    </a:p>
                  </a:txBody>
                  <a:tcPr marL="88227" marR="15950" marT="44114" marB="44114" anchor="ctr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E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826499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4084122" y="734082"/>
            <a:ext cx="4443982" cy="881243"/>
          </a:xfrm>
        </p:spPr>
        <p:txBody>
          <a:bodyPr spcFirstLastPara="1" vert="horz" lIns="182880" tIns="182880" rIns="182880" bIns="182880" rtlCol="0" anchor="ctr" anchorCtr="0">
            <a:normAutofit/>
          </a:bodyPr>
          <a:lstStyle/>
          <a:p>
            <a:pPr marL="0" lvl="0" indent="0" defTabSz="914400">
              <a:spcAft>
                <a:spcPts val="400"/>
              </a:spcAft>
              <a:buClr>
                <a:schemeClr val="dk1"/>
              </a:buClr>
              <a:buSzPts val="1100"/>
            </a:pPr>
            <a:r>
              <a:rPr lang="en-US" sz="1800" b="1" spc="200"/>
              <a:t>Introduction</a:t>
            </a:r>
            <a:endParaRPr lang="en-US" sz="1800" spc="2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/>
          <a:srcRect r="-3" b="1707"/>
          <a:stretch/>
        </p:blipFill>
        <p:spPr>
          <a:xfrm>
            <a:off x="85080" y="10"/>
            <a:ext cx="3492988" cy="5143490"/>
          </a:xfrm>
          <a:prstGeom prst="rect">
            <a:avLst/>
          </a:prstGeom>
          <a:noFill/>
        </p:spPr>
      </p:pic>
      <p:graphicFrame>
        <p:nvGraphicFramePr>
          <p:cNvPr id="60" name="Google Shape;56;p13">
            <a:extLst>
              <a:ext uri="{FF2B5EF4-FFF2-40B4-BE49-F238E27FC236}">
                <a16:creationId xmlns:a16="http://schemas.microsoft.com/office/drawing/2014/main" id="{C86E5029-2A00-972C-9440-6F1AAF24BF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2529691"/>
              </p:ext>
            </p:extLst>
          </p:nvPr>
        </p:nvGraphicFramePr>
        <p:xfrm>
          <a:off x="4084122" y="1980519"/>
          <a:ext cx="4443982" cy="24414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603503" y="348216"/>
            <a:ext cx="4443982" cy="881243"/>
          </a:xfrm>
        </p:spPr>
        <p:txBody>
          <a:bodyPr spcFirstLastPara="1" vert="horz" lIns="182880" tIns="182880" rIns="182880" bIns="18288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400"/>
              </a:spcAft>
              <a:buClr>
                <a:schemeClr val="dk1"/>
              </a:buClr>
              <a:buSzPts val="1100"/>
            </a:pPr>
            <a:r>
              <a:rPr lang="en-US" sz="1800" b="1" spc="200"/>
              <a:t>Problem Statement</a:t>
            </a: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4294967295"/>
          </p:nvPr>
        </p:nvSpPr>
        <p:spPr>
          <a:xfrm>
            <a:off x="603503" y="1512687"/>
            <a:ext cx="4585185" cy="3282597"/>
          </a:xfrm>
        </p:spPr>
        <p:txBody>
          <a:bodyPr spcFirstLastPara="1" vert="horz" lIns="91440" tIns="45720" rIns="91440" bIns="45720" rtlCol="0" anchorCtr="0">
            <a:normAutofit fontScale="92500" lnSpcReduction="20000"/>
          </a:bodyPr>
          <a:lstStyle/>
          <a:p>
            <a:pPr marL="0" lvl="0" indent="0" algn="just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SzPts val="1100"/>
              <a:buNone/>
            </a:pPr>
            <a:r>
              <a:rPr lang="en-US" sz="1600" b="0" i="0" u="none" strike="noStrike" cap="none" dirty="0"/>
              <a:t>Applying to multiple job positions is a highly tedious, time-consuming, and often frustrating task. Applicants face:</a:t>
            </a:r>
          </a:p>
          <a:p>
            <a:pPr marL="514350" lvl="0" indent="-285750" algn="just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SzPts val="1100"/>
              <a:buFont typeface="Courier New" panose="02070309020205020404" pitchFamily="49" charset="0"/>
              <a:buChar char="o"/>
            </a:pPr>
            <a:r>
              <a:rPr lang="en-US" sz="1600" b="0" i="0" u="none" strike="noStrike" cap="none" dirty="0"/>
              <a:t>Repetitive resume and cover letter tailoring</a:t>
            </a:r>
          </a:p>
          <a:p>
            <a:pPr marL="514350" lvl="0" indent="-285750" algn="just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SzPts val="1100"/>
              <a:buFont typeface="Courier New" panose="02070309020205020404" pitchFamily="49" charset="0"/>
              <a:buChar char="o"/>
            </a:pPr>
            <a:r>
              <a:rPr lang="en-US" sz="1600" b="0" i="0" u="none" strike="noStrike" cap="none" dirty="0"/>
              <a:t>Extensive time required to fill application forms repeatedly which sometimes compromises the application quality.</a:t>
            </a:r>
          </a:p>
          <a:p>
            <a:pPr marL="514350" lvl="0" indent="-285750" algn="just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SzPts val="1100"/>
              <a:buFont typeface="Courier New" panose="02070309020205020404" pitchFamily="49" charset="0"/>
              <a:buChar char="o"/>
            </a:pPr>
            <a:r>
              <a:rPr lang="en-US" sz="1600" b="0" i="0" u="none" strike="noStrike" cap="none" dirty="0"/>
              <a:t>Difficulty in tracking numerous applications.</a:t>
            </a:r>
          </a:p>
          <a:p>
            <a:pPr marL="228600" lvl="0" indent="0" algn="just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SzPts val="1100"/>
              <a:buNone/>
            </a:pPr>
            <a:r>
              <a:rPr lang="en-US" sz="1600" b="0" i="0" u="none" strike="noStrike" cap="none" dirty="0"/>
              <a:t>Due to this process, candidates either reduce the volume of applications, lowering their chances of landing an interview, or compromise on application quality, adversely affecting outcomes.</a:t>
            </a:r>
          </a:p>
          <a:p>
            <a:pPr marL="0" lvl="0" indent="-228600" algn="just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</a:pPr>
            <a:endParaRPr lang="en-US" sz="1600" b="0" i="0" u="none" strike="noStrike" cap="none" dirty="0"/>
          </a:p>
        </p:txBody>
      </p:sp>
      <p:pic>
        <p:nvPicPr>
          <p:cNvPr id="63" name="Google Shape;63;p14" descr="A person sitting at a computer with a headache&#10;&#10;Description automatically generated"/>
          <p:cNvPicPr preferRelativeResize="0"/>
          <p:nvPr/>
        </p:nvPicPr>
        <p:blipFill>
          <a:blip r:embed="rId3"/>
          <a:srcRect l="17965" r="36704"/>
          <a:stretch/>
        </p:blipFill>
        <p:spPr>
          <a:xfrm>
            <a:off x="5650990" y="10"/>
            <a:ext cx="3493009" cy="514349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/>
          <a:srcRect t="26806" r="2" b="19655"/>
          <a:stretch/>
        </p:blipFill>
        <p:spPr>
          <a:xfrm>
            <a:off x="0" y="-4484"/>
            <a:ext cx="1538366" cy="124538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4019107" y="858892"/>
            <a:ext cx="4603898" cy="1577248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91425" rIns="91425" bIns="91425" anchor="t" anchorCtr="0">
            <a:normAutofit fontScale="92500" lnSpcReduction="10000"/>
          </a:bodyPr>
          <a:lstStyle/>
          <a:p>
            <a:pPr marL="381000" lvl="0" indent="0">
              <a:spcAft>
                <a:spcPts val="600"/>
              </a:spcAft>
              <a:buFont typeface="Arial"/>
              <a:buNone/>
            </a:pPr>
            <a:r>
              <a:rPr lang="en-US" sz="1500" b="1" i="1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r>
              <a:rPr lang="en-US" b="1" i="1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666750" lvl="0" indent="-285750" algn="just">
              <a:spcAft>
                <a:spcPts val="600"/>
              </a:spcAft>
              <a:buFont typeface="Wingdings" pitchFamily="2" charset="2"/>
              <a:buChar char="ü"/>
            </a:pPr>
            <a:r>
              <a:rPr lang="en-US" sz="1500" dirty="0">
                <a:latin typeface="Calibri" panose="020F0502020204030204" pitchFamily="34" charset="0"/>
                <a:cs typeface="Calibri" panose="020F0502020204030204" pitchFamily="34" charset="0"/>
              </a:rPr>
              <a:t>To empower every job seeker with intelligent tools that eliminate the barriers of the job application process — saving time, reducing stress, and maximizing opportunities through AI-driven precision, personalization, and automation.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A62697-1C5D-7DC6-9DA7-BD84D2BFD1A4}"/>
              </a:ext>
            </a:extLst>
          </p:cNvPr>
          <p:cNvSpPr txBox="1"/>
          <p:nvPr/>
        </p:nvSpPr>
        <p:spPr>
          <a:xfrm>
            <a:off x="502200" y="2620547"/>
            <a:ext cx="4069800" cy="13696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Goals</a:t>
            </a:r>
            <a:r>
              <a:rPr lang="en-US" sz="1400" i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285750" lvl="2" indent="-285750" algn="just">
              <a:lnSpc>
                <a:spcPct val="90000"/>
              </a:lnSpc>
              <a:spcAft>
                <a:spcPts val="600"/>
              </a:spcAft>
              <a:buFont typeface="Wingdings" pitchFamily="2" charset="2"/>
              <a:buChar char="ü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Automate bulk job applications efficiently</a:t>
            </a:r>
          </a:p>
          <a:p>
            <a:pPr marL="285750" lvl="2" indent="-285750" algn="just">
              <a:lnSpc>
                <a:spcPct val="90000"/>
              </a:lnSpc>
              <a:spcAft>
                <a:spcPts val="600"/>
              </a:spcAft>
              <a:buFont typeface="Wingdings" pitchFamily="2" charset="2"/>
              <a:buChar char="ü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Tailor resumes &amp; cover letters using AI</a:t>
            </a:r>
          </a:p>
          <a:p>
            <a:pPr marL="285750" lvl="2" indent="-285750" algn="just">
              <a:lnSpc>
                <a:spcPct val="90000"/>
              </a:lnSpc>
              <a:spcAft>
                <a:spcPts val="600"/>
              </a:spcAft>
              <a:buFont typeface="Wingdings" pitchFamily="2" charset="2"/>
              <a:buChar char="ü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Apply based on user preferences</a:t>
            </a:r>
          </a:p>
          <a:p>
            <a:pPr marL="285750" lvl="2" indent="-285750" algn="just">
              <a:lnSpc>
                <a:spcPct val="90000"/>
              </a:lnSpc>
              <a:spcAft>
                <a:spcPts val="600"/>
              </a:spcAft>
              <a:buFont typeface="Wingdings" pitchFamily="2" charset="2"/>
              <a:buChar char="ü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Boost productivity and application outcomes</a:t>
            </a:r>
          </a:p>
        </p:txBody>
      </p:sp>
      <p:sp>
        <p:nvSpPr>
          <p:cNvPr id="4" name="Google Shape;61;p14">
            <a:extLst>
              <a:ext uri="{FF2B5EF4-FFF2-40B4-BE49-F238E27FC236}">
                <a16:creationId xmlns:a16="http://schemas.microsoft.com/office/drawing/2014/main" id="{63CEFCD8-4712-EE84-2F15-CAFCE14564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9987" y="56966"/>
            <a:ext cx="4855725" cy="572700"/>
          </a:xfr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3600"/>
            </a:pPr>
            <a:r>
              <a:rPr lang="en-US" sz="2800" b="1" i="0" u="none" strike="noStrike" cap="none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Vision and Goals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Generated image">
            <a:extLst>
              <a:ext uri="{FF2B5EF4-FFF2-40B4-BE49-F238E27FC236}">
                <a16:creationId xmlns:a16="http://schemas.microsoft.com/office/drawing/2014/main" id="{B77E786C-EAF3-AF8D-2385-D29760C120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021" y="942904"/>
            <a:ext cx="3573236" cy="3755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C04452-5B4D-FDA0-4C5D-D69FDAEE583E}"/>
              </a:ext>
            </a:extLst>
          </p:cNvPr>
          <p:cNvSpPr txBox="1"/>
          <p:nvPr/>
        </p:nvSpPr>
        <p:spPr>
          <a:xfrm>
            <a:off x="2284639" y="178959"/>
            <a:ext cx="4572000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b="1" i="0" u="none" strike="noStrike" cap="none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Eye-Catching Market Validation</a:t>
            </a:r>
            <a:endParaRPr lang="en-US" sz="2400" b="1" i="0" u="none" strike="noStrike" cap="none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102" name="TextBox 2">
            <a:extLst>
              <a:ext uri="{FF2B5EF4-FFF2-40B4-BE49-F238E27FC236}">
                <a16:creationId xmlns:a16="http://schemas.microsoft.com/office/drawing/2014/main" id="{4CA6B78D-FD85-BA29-1564-A5CA8A3990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3856565"/>
              </p:ext>
            </p:extLst>
          </p:nvPr>
        </p:nvGraphicFramePr>
        <p:xfrm>
          <a:off x="4677439" y="814819"/>
          <a:ext cx="3883479" cy="40442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311700" y="98166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90000"/>
              </a:lnSpc>
              <a:spcAft>
                <a:spcPts val="600"/>
              </a:spcAft>
              <a:buClr>
                <a:schemeClr val="dk1"/>
              </a:buClr>
              <a:buSzPts val="2800"/>
            </a:pPr>
            <a:r>
              <a:rPr lang="en-US" sz="2800" b="1" i="0" u="none" strike="noStrike" cap="none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267E2E5-D030-BADE-5BB0-1735CC409B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2597639"/>
              </p:ext>
            </p:extLst>
          </p:nvPr>
        </p:nvGraphicFramePr>
        <p:xfrm>
          <a:off x="1103869" y="2373698"/>
          <a:ext cx="6755027" cy="2593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ED8AF57-96A4-8BE7-E71B-4681012BFA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7370461"/>
              </p:ext>
            </p:extLst>
          </p:nvPr>
        </p:nvGraphicFramePr>
        <p:xfrm>
          <a:off x="140043" y="770020"/>
          <a:ext cx="8895673" cy="41973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9304E1-CC4F-3B20-11F3-D3FF17C33EB2}"/>
              </a:ext>
            </a:extLst>
          </p:cNvPr>
          <p:cNvSpPr txBox="1"/>
          <p:nvPr/>
        </p:nvSpPr>
        <p:spPr>
          <a:xfrm>
            <a:off x="482600" y="2010827"/>
            <a:ext cx="2522980" cy="11218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1" cap="all" spc="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Strategic Execution Plan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2ED9841-ECB3-FF35-66E8-D3E62B531B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8430731"/>
              </p:ext>
            </p:extLst>
          </p:nvPr>
        </p:nvGraphicFramePr>
        <p:xfrm>
          <a:off x="4214812" y="723900"/>
          <a:ext cx="4205288" cy="3695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87520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C2A9291-55AD-4DDC-8735-1BA5A1C98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168D79-D9FD-6317-5308-C2A5F9789F1B}"/>
              </a:ext>
            </a:extLst>
          </p:cNvPr>
          <p:cNvSpPr/>
          <p:nvPr/>
        </p:nvSpPr>
        <p:spPr>
          <a:xfrm>
            <a:off x="1314450" y="1906953"/>
            <a:ext cx="6515100" cy="1329594"/>
          </a:xfrm>
          <a:prstGeom prst="rect">
            <a:avLst/>
          </a:prstGeo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cap="all" spc="200" baseline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626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+mj-ea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44069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reative Thank You Any Questions Presentation Templates for Free">
            <a:extLst>
              <a:ext uri="{FF2B5EF4-FFF2-40B4-BE49-F238E27FC236}">
                <a16:creationId xmlns:a16="http://schemas.microsoft.com/office/drawing/2014/main" id="{F0F4B01C-360D-94AF-00D4-817F2EDA5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922906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A0902E-9A4E-75B2-9117-0936B1FF4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150" y="1790058"/>
            <a:ext cx="6743700" cy="781692"/>
          </a:xfrm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pPr defTabSz="914400">
              <a:spcBef>
                <a:spcPct val="0"/>
              </a:spcBef>
            </a:pPr>
            <a:r>
              <a:rPr lang="en-US" sz="3800" spc="2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7033670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{6A1E01DC-F94E-CF47-A972-992518DAC56A}tf10001120</Template>
  <TotalTime>180</TotalTime>
  <Words>821</Words>
  <Application>Microsoft Macintosh PowerPoint</Application>
  <PresentationFormat>On-screen Show (16:9)</PresentationFormat>
  <Paragraphs>80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Courier New</vt:lpstr>
      <vt:lpstr>Gill Sans MT</vt:lpstr>
      <vt:lpstr>Times New Roman</vt:lpstr>
      <vt:lpstr>Wingdings</vt:lpstr>
      <vt:lpstr>Parcel</vt:lpstr>
      <vt:lpstr>JobAutoPilot (~SDx @ UC San Diego - Groq Hack Day)</vt:lpstr>
      <vt:lpstr>Introduction</vt:lpstr>
      <vt:lpstr>Problem Statement</vt:lpstr>
      <vt:lpstr>Our Vision and Goals</vt:lpstr>
      <vt:lpstr>PowerPoint Presentation</vt:lpstr>
      <vt:lpstr>PowerPoint Presentation</vt:lpstr>
      <vt:lpstr>PowerPoint Presentation</vt:lpstr>
      <vt:lpstr>PowerPoint Presentation</vt:lpstr>
      <vt:lpstr>THANK YOU!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cp:lastModifiedBy>Krishna Gajera</cp:lastModifiedBy>
  <cp:revision>4</cp:revision>
  <dcterms:modified xsi:type="dcterms:W3CDTF">2025-05-04T23:42:02Z</dcterms:modified>
</cp:coreProperties>
</file>